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257" r:id="rId5"/>
    <p:sldId id="1216" r:id="rId6"/>
    <p:sldId id="273" r:id="rId7"/>
    <p:sldId id="1227" r:id="rId8"/>
    <p:sldId id="272" r:id="rId9"/>
    <p:sldId id="1228" r:id="rId10"/>
    <p:sldId id="1174" r:id="rId11"/>
    <p:sldId id="258" r:id="rId12"/>
    <p:sldId id="259" r:id="rId13"/>
    <p:sldId id="260" r:id="rId14"/>
    <p:sldId id="261" r:id="rId15"/>
    <p:sldId id="266" r:id="rId16"/>
    <p:sldId id="264" r:id="rId17"/>
    <p:sldId id="265" r:id="rId18"/>
    <p:sldId id="1226" r:id="rId19"/>
    <p:sldId id="1224" r:id="rId20"/>
  </p:sldIdLst>
  <p:sldSz cx="12192000" cy="6858000"/>
  <p:notesSz cx="6858000" cy="9144000"/>
  <p:embeddedFontLst>
    <p:embeddedFont>
      <p:font typeface="Circular Std Book Italic"/>
      <p:regular r:id="rId22"/>
      <p:bold r:id="rId23"/>
    </p:embeddedFont>
    <p:embeddedFont>
      <p:font typeface="Roboto Bold"/>
      <p:bold r:id="rId24"/>
      <p:italic r:id="rId25"/>
      <p:boldItalic r:id="rId26"/>
    </p:embeddedFont>
    <p:embeddedFont>
      <p:font typeface="Hackney Vector"/>
      <p:bold r:id="rId27"/>
    </p:embeddedFont>
    <p:embeddedFont>
      <p:font typeface="Roboto"/>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09969-63C6-43A6-9EA4-13B1962FD95F}" v="1" dt="2024-02-05T15:26:06.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 y="101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ard Bracken" userId="ea78258c-bdb8-4958-aa0d-9b73239e25e2" providerId="ADAL" clId="{C76D9445-7DBC-40E4-8C01-16CCAAEED967}"/>
    <pc:docChg chg="addSld modSld">
      <pc:chgData name="Rickard Bracken" userId="ea78258c-bdb8-4958-aa0d-9b73239e25e2" providerId="ADAL" clId="{C76D9445-7DBC-40E4-8C01-16CCAAEED967}" dt="2024-01-31T14:45:16.275" v="0"/>
      <pc:docMkLst>
        <pc:docMk/>
      </pc:docMkLst>
      <pc:sldChg chg="add">
        <pc:chgData name="Rickard Bracken" userId="ea78258c-bdb8-4958-aa0d-9b73239e25e2" providerId="ADAL" clId="{C76D9445-7DBC-40E4-8C01-16CCAAEED967}" dt="2024-01-31T14:45:16.275" v="0"/>
        <pc:sldMkLst>
          <pc:docMk/>
          <pc:sldMk cId="1237754815" sldId="272"/>
        </pc:sldMkLst>
      </pc:sldChg>
    </pc:docChg>
  </pc:docChgLst>
  <pc:docChgLst>
    <pc:chgData name="Rickard Bracken" userId="ea78258c-bdb8-4958-aa0d-9b73239e25e2" providerId="ADAL" clId="{01509969-63C6-43A6-9EA4-13B1962FD95F}"/>
    <pc:docChg chg="undo custSel addSld modSld">
      <pc:chgData name="Rickard Bracken" userId="ea78258c-bdb8-4958-aa0d-9b73239e25e2" providerId="ADAL" clId="{01509969-63C6-43A6-9EA4-13B1962FD95F}" dt="2024-02-05T15:37:44.032" v="273" actId="1076"/>
      <pc:docMkLst>
        <pc:docMk/>
      </pc:docMkLst>
      <pc:sldChg chg="addSp delSp mod">
        <pc:chgData name="Rickard Bracken" userId="ea78258c-bdb8-4958-aa0d-9b73239e25e2" providerId="ADAL" clId="{01509969-63C6-43A6-9EA4-13B1962FD95F}" dt="2024-02-05T15:33:08.060" v="2" actId="22"/>
        <pc:sldMkLst>
          <pc:docMk/>
          <pc:sldMk cId="1237754815" sldId="272"/>
        </pc:sldMkLst>
        <pc:picChg chg="add del">
          <ac:chgData name="Rickard Bracken" userId="ea78258c-bdb8-4958-aa0d-9b73239e25e2" providerId="ADAL" clId="{01509969-63C6-43A6-9EA4-13B1962FD95F}" dt="2024-02-05T15:33:08.060" v="2" actId="22"/>
          <ac:picMkLst>
            <pc:docMk/>
            <pc:sldMk cId="1237754815" sldId="272"/>
            <ac:picMk id="5" creationId="{04A46A46-4899-49DC-9E0E-3F9A9995BF2A}"/>
          </ac:picMkLst>
        </pc:picChg>
      </pc:sldChg>
      <pc:sldChg chg="add">
        <pc:chgData name="Rickard Bracken" userId="ea78258c-bdb8-4958-aa0d-9b73239e25e2" providerId="ADAL" clId="{01509969-63C6-43A6-9EA4-13B1962FD95F}" dt="2024-02-05T15:26:06.026" v="0"/>
        <pc:sldMkLst>
          <pc:docMk/>
          <pc:sldMk cId="579022832" sldId="1174"/>
        </pc:sldMkLst>
      </pc:sldChg>
      <pc:sldChg chg="addSp delSp modSp new mod modClrScheme chgLayout">
        <pc:chgData name="Rickard Bracken" userId="ea78258c-bdb8-4958-aa0d-9b73239e25e2" providerId="ADAL" clId="{01509969-63C6-43A6-9EA4-13B1962FD95F}" dt="2024-02-05T15:37:44.032" v="273" actId="1076"/>
        <pc:sldMkLst>
          <pc:docMk/>
          <pc:sldMk cId="2361882035" sldId="1228"/>
        </pc:sldMkLst>
        <pc:spChg chg="add mod">
          <ac:chgData name="Rickard Bracken" userId="ea78258c-bdb8-4958-aa0d-9b73239e25e2" providerId="ADAL" clId="{01509969-63C6-43A6-9EA4-13B1962FD95F}" dt="2024-02-05T15:37:43.451" v="272" actId="14100"/>
          <ac:spMkLst>
            <pc:docMk/>
            <pc:sldMk cId="2361882035" sldId="1228"/>
            <ac:spMk id="5" creationId="{AC71EEB5-9EE6-C70C-961C-AB4FDA3B0351}"/>
          </ac:spMkLst>
        </pc:spChg>
        <pc:spChg chg="add del mod">
          <ac:chgData name="Rickard Bracken" userId="ea78258c-bdb8-4958-aa0d-9b73239e25e2" providerId="ADAL" clId="{01509969-63C6-43A6-9EA4-13B1962FD95F}" dt="2024-02-05T15:33:58.077" v="10" actId="478"/>
          <ac:spMkLst>
            <pc:docMk/>
            <pc:sldMk cId="2361882035" sldId="1228"/>
            <ac:spMk id="8" creationId="{0AEABEF9-29CD-9EE7-1FE7-76A65C693BA5}"/>
          </ac:spMkLst>
        </pc:spChg>
        <pc:spChg chg="add mod">
          <ac:chgData name="Rickard Bracken" userId="ea78258c-bdb8-4958-aa0d-9b73239e25e2" providerId="ADAL" clId="{01509969-63C6-43A6-9EA4-13B1962FD95F}" dt="2024-02-05T15:37:44.032" v="273" actId="1076"/>
          <ac:spMkLst>
            <pc:docMk/>
            <pc:sldMk cId="2361882035" sldId="1228"/>
            <ac:spMk id="10" creationId="{DC6578DA-4597-C3A8-FBA6-29B5F9D4F326}"/>
          </ac:spMkLst>
        </pc:spChg>
        <pc:picChg chg="add del mod">
          <ac:chgData name="Rickard Bracken" userId="ea78258c-bdb8-4958-aa0d-9b73239e25e2" providerId="ADAL" clId="{01509969-63C6-43A6-9EA4-13B1962FD95F}" dt="2024-02-05T15:34:08.436" v="11" actId="26606"/>
          <ac:picMkLst>
            <pc:docMk/>
            <pc:sldMk cId="2361882035" sldId="1228"/>
            <ac:picMk id="3" creationId="{5960A06F-5E24-4FE6-8185-1AD47D4603B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09817794514815E-2"/>
          <c:y val="3.55637737174175E-2"/>
          <c:w val="0.91968969911369769"/>
          <c:h val="0.80484554406024078"/>
        </c:manualLayout>
      </c:layout>
      <c:lineChart>
        <c:grouping val="standard"/>
        <c:varyColors val="0"/>
        <c:ser>
          <c:idx val="0"/>
          <c:order val="0"/>
          <c:tx>
            <c:strRef>
              <c:f>Blad1!$B$1</c:f>
              <c:strCache>
                <c:ptCount val="1"/>
                <c:pt idx="0">
                  <c:v>andel röda kommuner</c:v>
                </c:pt>
              </c:strCache>
            </c:strRef>
          </c:tx>
          <c:spPr>
            <a:ln w="28575" cap="rnd">
              <a:solidFill>
                <a:srgbClr val="FF0000"/>
              </a:solidFill>
              <a:round/>
            </a:ln>
            <a:effectLst/>
          </c:spPr>
          <c:marker>
            <c:symbol val="none"/>
          </c:marker>
          <c:dLbls>
            <c:dLbl>
              <c:idx val="0"/>
              <c:layout>
                <c:manualLayout>
                  <c:x val="-2.7777777777777801E-2"/>
                  <c:y val="4.3779637435657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57-4EAE-A418-9915F0F35F08}"/>
                </c:ext>
              </c:extLst>
            </c:dLbl>
            <c:dLbl>
              <c:idx val="1"/>
              <c:layout>
                <c:manualLayout>
                  <c:x val="0"/>
                  <c:y val="-3.2105067452815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57-4EAE-A418-9915F0F35F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Blad1!$A$2:$A$4</c:f>
              <c:numCache>
                <c:formatCode>General</c:formatCode>
                <c:ptCount val="3"/>
                <c:pt idx="0">
                  <c:v>2021</c:v>
                </c:pt>
                <c:pt idx="1">
                  <c:v>2022</c:v>
                </c:pt>
                <c:pt idx="2">
                  <c:v>2023</c:v>
                </c:pt>
              </c:numCache>
            </c:numRef>
          </c:cat>
          <c:val>
            <c:numRef>
              <c:f>Blad1!$B$2:$B$4</c:f>
              <c:numCache>
                <c:formatCode>0.00%</c:formatCode>
                <c:ptCount val="3"/>
                <c:pt idx="0">
                  <c:v>0.45</c:v>
                </c:pt>
                <c:pt idx="1">
                  <c:v>0.31</c:v>
                </c:pt>
                <c:pt idx="2">
                  <c:v>0.18</c:v>
                </c:pt>
              </c:numCache>
            </c:numRef>
          </c:val>
          <c:smooth val="0"/>
          <c:extLst>
            <c:ext xmlns:c16="http://schemas.microsoft.com/office/drawing/2014/chart" uri="{C3380CC4-5D6E-409C-BE32-E72D297353CC}">
              <c16:uniqueId val="{00000000-4457-4EAE-A418-9915F0F35F08}"/>
            </c:ext>
          </c:extLst>
        </c:ser>
        <c:ser>
          <c:idx val="1"/>
          <c:order val="1"/>
          <c:tx>
            <c:strRef>
              <c:f>Blad1!$C$1</c:f>
              <c:strCache>
                <c:ptCount val="1"/>
                <c:pt idx="0">
                  <c:v>Andel gula kommuner</c:v>
                </c:pt>
              </c:strCache>
            </c:strRef>
          </c:tx>
          <c:spPr>
            <a:ln w="28575" cap="rnd">
              <a:solidFill>
                <a:srgbClr val="FFC000"/>
              </a:solidFill>
              <a:round/>
            </a:ln>
            <a:effectLst/>
          </c:spPr>
          <c:marker>
            <c:symbol val="none"/>
          </c:marker>
          <c:dLbls>
            <c:dLbl>
              <c:idx val="0"/>
              <c:layout>
                <c:manualLayout>
                  <c:x val="-3.7439613526570069E-2"/>
                  <c:y val="-4.3779637435657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57-4EAE-A418-9915F0F35F08}"/>
                </c:ext>
              </c:extLst>
            </c:dLbl>
            <c:dLbl>
              <c:idx val="1"/>
              <c:layout>
                <c:manualLayout>
                  <c:x val="-2.4154589371980675E-3"/>
                  <c:y val="-3.2105067452815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57-4EAE-A418-9915F0F35F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Blad1!$A$2:$A$4</c:f>
              <c:numCache>
                <c:formatCode>General</c:formatCode>
                <c:ptCount val="3"/>
                <c:pt idx="0">
                  <c:v>2021</c:v>
                </c:pt>
                <c:pt idx="1">
                  <c:v>2022</c:v>
                </c:pt>
                <c:pt idx="2">
                  <c:v>2023</c:v>
                </c:pt>
              </c:numCache>
            </c:numRef>
          </c:cat>
          <c:val>
            <c:numRef>
              <c:f>Blad1!$C$2:$C$4</c:f>
              <c:numCache>
                <c:formatCode>0.00%</c:formatCode>
                <c:ptCount val="3"/>
                <c:pt idx="0">
                  <c:v>0.49</c:v>
                </c:pt>
                <c:pt idx="1">
                  <c:v>0.63</c:v>
                </c:pt>
                <c:pt idx="2">
                  <c:v>0.5</c:v>
                </c:pt>
              </c:numCache>
            </c:numRef>
          </c:val>
          <c:smooth val="0"/>
          <c:extLst>
            <c:ext xmlns:c16="http://schemas.microsoft.com/office/drawing/2014/chart" uri="{C3380CC4-5D6E-409C-BE32-E72D297353CC}">
              <c16:uniqueId val="{00000001-4457-4EAE-A418-9915F0F35F08}"/>
            </c:ext>
          </c:extLst>
        </c:ser>
        <c:ser>
          <c:idx val="2"/>
          <c:order val="2"/>
          <c:tx>
            <c:strRef>
              <c:f>Blad1!$D$1</c:f>
              <c:strCache>
                <c:ptCount val="1"/>
                <c:pt idx="0">
                  <c:v>Andel grönda kommuner</c:v>
                </c:pt>
              </c:strCache>
            </c:strRef>
          </c:tx>
          <c:spPr>
            <a:ln w="28575" cap="rnd">
              <a:solidFill>
                <a:srgbClr val="00B050"/>
              </a:solidFill>
              <a:round/>
            </a:ln>
            <a:effectLst/>
          </c:spPr>
          <c:marker>
            <c:symbol val="none"/>
          </c:marker>
          <c:dLbls>
            <c:dLbl>
              <c:idx val="0"/>
              <c:layout>
                <c:manualLayout>
                  <c:x val="-4.5893719806763308E-2"/>
                  <c:y val="-2.3349139965684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57-4EAE-A418-9915F0F35F08}"/>
                </c:ext>
              </c:extLst>
            </c:dLbl>
            <c:dLbl>
              <c:idx val="1"/>
              <c:layout>
                <c:manualLayout>
                  <c:x val="1.9323671497584453E-2"/>
                  <c:y val="2.0430497469973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57-4EAE-A418-9915F0F35F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Blad1!$A$2:$A$4</c:f>
              <c:numCache>
                <c:formatCode>General</c:formatCode>
                <c:ptCount val="3"/>
                <c:pt idx="0">
                  <c:v>2021</c:v>
                </c:pt>
                <c:pt idx="1">
                  <c:v>2022</c:v>
                </c:pt>
                <c:pt idx="2">
                  <c:v>2023</c:v>
                </c:pt>
              </c:numCache>
            </c:numRef>
          </c:cat>
          <c:val>
            <c:numRef>
              <c:f>Blad1!$D$2:$D$4</c:f>
              <c:numCache>
                <c:formatCode>0.00%</c:formatCode>
                <c:ptCount val="3"/>
                <c:pt idx="0">
                  <c:v>0.06</c:v>
                </c:pt>
                <c:pt idx="1">
                  <c:v>0.06</c:v>
                </c:pt>
                <c:pt idx="2">
                  <c:v>0.32</c:v>
                </c:pt>
              </c:numCache>
            </c:numRef>
          </c:val>
          <c:smooth val="0"/>
          <c:extLst>
            <c:ext xmlns:c16="http://schemas.microsoft.com/office/drawing/2014/chart" uri="{C3380CC4-5D6E-409C-BE32-E72D297353CC}">
              <c16:uniqueId val="{00000002-4457-4EAE-A418-9915F0F35F08}"/>
            </c:ext>
          </c:extLst>
        </c:ser>
        <c:dLbls>
          <c:showLegendKey val="0"/>
          <c:showVal val="0"/>
          <c:showCatName val="0"/>
          <c:showSerName val="0"/>
          <c:showPercent val="0"/>
          <c:showBubbleSize val="0"/>
        </c:dLbls>
        <c:smooth val="0"/>
        <c:axId val="1753769711"/>
        <c:axId val="1700491263"/>
      </c:lineChart>
      <c:catAx>
        <c:axId val="1753769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00491263"/>
        <c:crosses val="autoZero"/>
        <c:auto val="1"/>
        <c:lblAlgn val="ctr"/>
        <c:lblOffset val="100"/>
        <c:noMultiLvlLbl val="0"/>
      </c:catAx>
      <c:valAx>
        <c:axId val="170049126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53769711"/>
        <c:crosses val="autoZero"/>
        <c:crossBetween val="between"/>
      </c:valAx>
      <c:spPr>
        <a:noFill/>
        <a:ln>
          <a:solidFill>
            <a:srgbClr val="FFC000"/>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C1B97-5B1A-4334-A901-EDF95EB22800}"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CBF80216-317F-4961-BF18-46270E90FB14}">
      <dgm:prSet/>
      <dgm:spPr/>
      <dgm:t>
        <a:bodyPr/>
        <a:lstStyle/>
        <a:p>
          <a:r>
            <a:rPr lang="en-US"/>
            <a:t>Hjälp och stödinsatser. Evidens svag</a:t>
          </a:r>
        </a:p>
      </dgm:t>
    </dgm:pt>
    <dgm:pt modelId="{3E852CED-9699-4BBE-96E3-EDDA3D53409C}" type="parTrans" cxnId="{6BB8F698-FAED-4871-8E2E-7F2A9B8038A2}">
      <dgm:prSet/>
      <dgm:spPr/>
      <dgm:t>
        <a:bodyPr/>
        <a:lstStyle/>
        <a:p>
          <a:endParaRPr lang="en-US"/>
        </a:p>
      </dgm:t>
    </dgm:pt>
    <dgm:pt modelId="{F9B7919F-08C9-427A-A52D-B40E82C83CEC}" type="sibTrans" cxnId="{6BB8F698-FAED-4871-8E2E-7F2A9B8038A2}">
      <dgm:prSet/>
      <dgm:spPr/>
      <dgm:t>
        <a:bodyPr/>
        <a:lstStyle/>
        <a:p>
          <a:endParaRPr lang="en-US"/>
        </a:p>
      </dgm:t>
    </dgm:pt>
    <dgm:pt modelId="{C1FB8518-2535-4BF0-A3FA-5E9B0E883EC3}">
      <dgm:prSet/>
      <dgm:spPr/>
      <dgm:t>
        <a:bodyPr/>
        <a:lstStyle/>
        <a:p>
          <a:r>
            <a:rPr lang="en-US"/>
            <a:t>Informationskampanjer Evidens måttlig</a:t>
          </a:r>
        </a:p>
      </dgm:t>
    </dgm:pt>
    <dgm:pt modelId="{8520F876-DF95-4E42-A800-4FA0216BDCCF}" type="parTrans" cxnId="{643D489F-72E2-4D55-95C0-1E92765F5CD7}">
      <dgm:prSet/>
      <dgm:spPr/>
      <dgm:t>
        <a:bodyPr/>
        <a:lstStyle/>
        <a:p>
          <a:endParaRPr lang="en-US"/>
        </a:p>
      </dgm:t>
    </dgm:pt>
    <dgm:pt modelId="{449CF9B9-F256-447A-B812-2CDCBF291201}" type="sibTrans" cxnId="{643D489F-72E2-4D55-95C0-1E92765F5CD7}">
      <dgm:prSet/>
      <dgm:spPr/>
      <dgm:t>
        <a:bodyPr/>
        <a:lstStyle/>
        <a:p>
          <a:endParaRPr lang="en-US"/>
        </a:p>
      </dgm:t>
    </dgm:pt>
    <dgm:pt modelId="{255CDFFA-2B6B-4529-A080-126EB2E33560}">
      <dgm:prSet/>
      <dgm:spPr/>
      <dgm:t>
        <a:bodyPr/>
        <a:lstStyle/>
        <a:p>
          <a:r>
            <a:rPr lang="en-US" dirty="0" err="1"/>
            <a:t>Insatser</a:t>
          </a:r>
          <a:r>
            <a:rPr lang="en-US" dirty="0"/>
            <a:t> </a:t>
          </a:r>
          <a:r>
            <a:rPr lang="en-US" dirty="0" err="1"/>
            <a:t>i</a:t>
          </a:r>
          <a:r>
            <a:rPr lang="en-US" dirty="0"/>
            <a:t> </a:t>
          </a:r>
          <a:r>
            <a:rPr lang="en-US" dirty="0" err="1"/>
            <a:t>Skolan</a:t>
          </a:r>
          <a:r>
            <a:rPr lang="en-US" dirty="0"/>
            <a:t>. </a:t>
          </a:r>
          <a:r>
            <a:rPr lang="en-US" dirty="0" err="1"/>
            <a:t>Evidens</a:t>
          </a:r>
          <a:r>
            <a:rPr lang="en-US" dirty="0"/>
            <a:t> </a:t>
          </a:r>
          <a:r>
            <a:rPr lang="en-US" dirty="0" err="1"/>
            <a:t>måttlig</a:t>
          </a:r>
          <a:endParaRPr lang="en-US" dirty="0"/>
        </a:p>
      </dgm:t>
    </dgm:pt>
    <dgm:pt modelId="{8DED5307-9A50-4CC1-B8E0-A3BA2F0916D1}" type="parTrans" cxnId="{153232CA-9017-4537-85B6-3B17DA4634D2}">
      <dgm:prSet/>
      <dgm:spPr/>
      <dgm:t>
        <a:bodyPr/>
        <a:lstStyle/>
        <a:p>
          <a:endParaRPr lang="en-US"/>
        </a:p>
      </dgm:t>
    </dgm:pt>
    <dgm:pt modelId="{BF1942CA-4277-4620-B887-A8D3AF024718}" type="sibTrans" cxnId="{153232CA-9017-4537-85B6-3B17DA4634D2}">
      <dgm:prSet/>
      <dgm:spPr/>
      <dgm:t>
        <a:bodyPr/>
        <a:lstStyle/>
        <a:p>
          <a:endParaRPr lang="en-US"/>
        </a:p>
      </dgm:t>
    </dgm:pt>
    <dgm:pt modelId="{DF4BBF98-DC29-4C06-A8A1-82D1670A5593}">
      <dgm:prSet/>
      <dgm:spPr/>
      <dgm:t>
        <a:bodyPr/>
        <a:lstStyle/>
        <a:p>
          <a:r>
            <a:rPr lang="en-US"/>
            <a:t>Medierapportering. Evidens Måttlig</a:t>
          </a:r>
        </a:p>
      </dgm:t>
    </dgm:pt>
    <dgm:pt modelId="{F939BCCE-F1C1-45FA-8D51-6E007B8C7A94}" type="parTrans" cxnId="{DA708441-73E4-41D5-AE96-0120A03B7C34}">
      <dgm:prSet/>
      <dgm:spPr/>
      <dgm:t>
        <a:bodyPr/>
        <a:lstStyle/>
        <a:p>
          <a:endParaRPr lang="en-US"/>
        </a:p>
      </dgm:t>
    </dgm:pt>
    <dgm:pt modelId="{C6069283-BB1D-40A8-BB30-C67150295F1E}" type="sibTrans" cxnId="{DA708441-73E4-41D5-AE96-0120A03B7C34}">
      <dgm:prSet/>
      <dgm:spPr/>
      <dgm:t>
        <a:bodyPr/>
        <a:lstStyle/>
        <a:p>
          <a:endParaRPr lang="en-US"/>
        </a:p>
      </dgm:t>
    </dgm:pt>
    <dgm:pt modelId="{A3F17F22-2F97-468E-8F53-87448E321270}">
      <dgm:prSet/>
      <dgm:spPr/>
      <dgm:t>
        <a:bodyPr/>
        <a:lstStyle/>
        <a:p>
          <a:r>
            <a:rPr lang="en-US" dirty="0" err="1"/>
            <a:t>Minskad</a:t>
          </a:r>
          <a:r>
            <a:rPr lang="en-US" dirty="0"/>
            <a:t> </a:t>
          </a:r>
          <a:r>
            <a:rPr lang="en-US" dirty="0" err="1"/>
            <a:t>Alkoholkonsumtion</a:t>
          </a:r>
          <a:r>
            <a:rPr lang="en-US" dirty="0"/>
            <a:t>. </a:t>
          </a:r>
          <a:r>
            <a:rPr lang="en-US" dirty="0" err="1"/>
            <a:t>Evidens</a:t>
          </a:r>
          <a:r>
            <a:rPr lang="en-US" dirty="0"/>
            <a:t> </a:t>
          </a:r>
          <a:r>
            <a:rPr lang="en-US" dirty="0" err="1"/>
            <a:t>Måttlig</a:t>
          </a:r>
          <a:endParaRPr lang="en-US" dirty="0"/>
        </a:p>
      </dgm:t>
    </dgm:pt>
    <dgm:pt modelId="{DD95AF5E-1261-4628-A6CE-3CFAA264200F}" type="parTrans" cxnId="{33F7FC9F-301D-4CB5-A750-0CFAB7FC8BDF}">
      <dgm:prSet/>
      <dgm:spPr/>
      <dgm:t>
        <a:bodyPr/>
        <a:lstStyle/>
        <a:p>
          <a:endParaRPr lang="en-US"/>
        </a:p>
      </dgm:t>
    </dgm:pt>
    <dgm:pt modelId="{73476823-920B-49F0-B333-40D0C5A09FA9}" type="sibTrans" cxnId="{33F7FC9F-301D-4CB5-A750-0CFAB7FC8BDF}">
      <dgm:prSet/>
      <dgm:spPr/>
      <dgm:t>
        <a:bodyPr/>
        <a:lstStyle/>
        <a:p>
          <a:endParaRPr lang="en-US"/>
        </a:p>
      </dgm:t>
    </dgm:pt>
    <dgm:pt modelId="{0C658C98-36B5-4937-AB69-70FE17FAD74E}">
      <dgm:prSet/>
      <dgm:spPr/>
      <dgm:t>
        <a:bodyPr/>
        <a:lstStyle/>
        <a:p>
          <a:r>
            <a:rPr lang="en-US" dirty="0" err="1"/>
            <a:t>Restriktion</a:t>
          </a:r>
          <a:r>
            <a:rPr lang="en-US" dirty="0"/>
            <a:t> av </a:t>
          </a:r>
          <a:r>
            <a:rPr lang="en-US" dirty="0" err="1"/>
            <a:t>medel</a:t>
          </a:r>
          <a:r>
            <a:rPr lang="en-US" dirty="0"/>
            <a:t> </a:t>
          </a:r>
          <a:r>
            <a:rPr lang="en-US" dirty="0" err="1"/>
            <a:t>som</a:t>
          </a:r>
          <a:r>
            <a:rPr lang="en-US" dirty="0"/>
            <a:t> </a:t>
          </a:r>
          <a:r>
            <a:rPr lang="en-US" dirty="0" err="1"/>
            <a:t>används</a:t>
          </a:r>
          <a:r>
            <a:rPr lang="en-US" dirty="0"/>
            <a:t> </a:t>
          </a:r>
          <a:r>
            <a:rPr lang="en-US" dirty="0" err="1"/>
            <a:t>i</a:t>
          </a:r>
          <a:r>
            <a:rPr lang="en-US" dirty="0"/>
            <a:t> </a:t>
          </a:r>
          <a:r>
            <a:rPr lang="en-US" dirty="0" err="1"/>
            <a:t>suicidsyfte</a:t>
          </a:r>
          <a:r>
            <a:rPr lang="en-US" dirty="0"/>
            <a:t>. </a:t>
          </a:r>
          <a:r>
            <a:rPr lang="en-US" dirty="0" err="1"/>
            <a:t>Evidens</a:t>
          </a:r>
          <a:r>
            <a:rPr lang="en-US" dirty="0"/>
            <a:t> stark</a:t>
          </a:r>
        </a:p>
      </dgm:t>
    </dgm:pt>
    <dgm:pt modelId="{9FF06B4C-5739-453D-9979-CAC3CF742653}" type="parTrans" cxnId="{1252E05A-DFE3-46AB-8024-0AF30ECCE78F}">
      <dgm:prSet/>
      <dgm:spPr/>
      <dgm:t>
        <a:bodyPr/>
        <a:lstStyle/>
        <a:p>
          <a:endParaRPr lang="en-US"/>
        </a:p>
      </dgm:t>
    </dgm:pt>
    <dgm:pt modelId="{4B129CDA-9CE3-4E92-A8C5-C1157592BB8D}" type="sibTrans" cxnId="{1252E05A-DFE3-46AB-8024-0AF30ECCE78F}">
      <dgm:prSet/>
      <dgm:spPr/>
      <dgm:t>
        <a:bodyPr/>
        <a:lstStyle/>
        <a:p>
          <a:endParaRPr lang="en-US"/>
        </a:p>
      </dgm:t>
    </dgm:pt>
    <dgm:pt modelId="{2A3B9935-34E5-4BAF-9656-2A3F9A889E06}">
      <dgm:prSet/>
      <dgm:spPr/>
      <dgm:t>
        <a:bodyPr/>
        <a:lstStyle/>
        <a:p>
          <a:r>
            <a:rPr lang="en-US"/>
            <a:t>Stärkt vårdkedja. Evidens Måttlig</a:t>
          </a:r>
        </a:p>
      </dgm:t>
    </dgm:pt>
    <dgm:pt modelId="{F3F94A87-8C13-4B33-937B-4DCCEE51C398}" type="parTrans" cxnId="{06781630-3FF5-4CEA-9B70-76A20F6543C0}">
      <dgm:prSet/>
      <dgm:spPr/>
      <dgm:t>
        <a:bodyPr/>
        <a:lstStyle/>
        <a:p>
          <a:endParaRPr lang="en-US"/>
        </a:p>
      </dgm:t>
    </dgm:pt>
    <dgm:pt modelId="{8A53EFA0-F340-4AF0-AB0E-26F0B8CFFE0D}" type="sibTrans" cxnId="{06781630-3FF5-4CEA-9B70-76A20F6543C0}">
      <dgm:prSet/>
      <dgm:spPr/>
      <dgm:t>
        <a:bodyPr/>
        <a:lstStyle/>
        <a:p>
          <a:endParaRPr lang="en-US"/>
        </a:p>
      </dgm:t>
    </dgm:pt>
    <dgm:pt modelId="{0DBE1E8F-B643-4F75-A2A8-9021717ED178}">
      <dgm:prSet/>
      <dgm:spPr/>
      <dgm:t>
        <a:bodyPr/>
        <a:lstStyle/>
        <a:p>
          <a:r>
            <a:rPr lang="en-US"/>
            <a:t>Utbildning av andra yrkesgrupper och gatekeepers. Evidens måttlig</a:t>
          </a:r>
        </a:p>
      </dgm:t>
    </dgm:pt>
    <dgm:pt modelId="{D4E25D0A-F87C-4C43-B5EC-FA01C315DD91}" type="parTrans" cxnId="{C54CDE5D-C371-4707-AC98-2230F3FF75A3}">
      <dgm:prSet/>
      <dgm:spPr/>
      <dgm:t>
        <a:bodyPr/>
        <a:lstStyle/>
        <a:p>
          <a:endParaRPr lang="en-US"/>
        </a:p>
      </dgm:t>
    </dgm:pt>
    <dgm:pt modelId="{00BBAE1F-0989-4660-80CC-480B138262D7}" type="sibTrans" cxnId="{C54CDE5D-C371-4707-AC98-2230F3FF75A3}">
      <dgm:prSet/>
      <dgm:spPr/>
      <dgm:t>
        <a:bodyPr/>
        <a:lstStyle/>
        <a:p>
          <a:endParaRPr lang="en-US"/>
        </a:p>
      </dgm:t>
    </dgm:pt>
    <dgm:pt modelId="{2716FE36-82DD-452D-BDA5-15BAAA75C057}">
      <dgm:prSet/>
      <dgm:spPr/>
      <dgm:t>
        <a:bodyPr/>
        <a:lstStyle/>
        <a:p>
          <a:r>
            <a:rPr lang="en-US" dirty="0" err="1"/>
            <a:t>Utbiildning</a:t>
          </a:r>
          <a:r>
            <a:rPr lang="en-US" dirty="0"/>
            <a:t> av </a:t>
          </a:r>
          <a:r>
            <a:rPr lang="en-US" dirty="0" err="1"/>
            <a:t>hälso</a:t>
          </a:r>
          <a:r>
            <a:rPr lang="en-US" dirty="0"/>
            <a:t>- </a:t>
          </a:r>
          <a:r>
            <a:rPr lang="en-US" dirty="0" err="1"/>
            <a:t>och</a:t>
          </a:r>
          <a:r>
            <a:rPr lang="en-US" dirty="0"/>
            <a:t> </a:t>
          </a:r>
          <a:r>
            <a:rPr lang="en-US" dirty="0" err="1"/>
            <a:t>sjukvårdspersonal</a:t>
          </a:r>
          <a:r>
            <a:rPr lang="en-US" dirty="0"/>
            <a:t>. </a:t>
          </a:r>
          <a:r>
            <a:rPr lang="en-US" dirty="0" err="1"/>
            <a:t>Evidens</a:t>
          </a:r>
          <a:r>
            <a:rPr lang="en-US" dirty="0"/>
            <a:t> </a:t>
          </a:r>
          <a:r>
            <a:rPr lang="en-US" dirty="0" err="1"/>
            <a:t>måtlig</a:t>
          </a:r>
          <a:endParaRPr lang="en-US" dirty="0"/>
        </a:p>
      </dgm:t>
    </dgm:pt>
    <dgm:pt modelId="{066AC44E-DEFA-4859-9716-20E57D62890C}" type="parTrans" cxnId="{02E26587-50A3-4F92-9578-21C20E68F81E}">
      <dgm:prSet/>
      <dgm:spPr/>
      <dgm:t>
        <a:bodyPr/>
        <a:lstStyle/>
        <a:p>
          <a:endParaRPr lang="en-US"/>
        </a:p>
      </dgm:t>
    </dgm:pt>
    <dgm:pt modelId="{362EEDC7-FD75-412A-B737-FC10DB4BBF23}" type="sibTrans" cxnId="{02E26587-50A3-4F92-9578-21C20E68F81E}">
      <dgm:prSet/>
      <dgm:spPr/>
      <dgm:t>
        <a:bodyPr/>
        <a:lstStyle/>
        <a:p>
          <a:endParaRPr lang="en-US"/>
        </a:p>
      </dgm:t>
    </dgm:pt>
    <dgm:pt modelId="{5DAA10F6-9C01-488B-9ECB-D2A712A78BD0}" type="pres">
      <dgm:prSet presAssocID="{2C4C1B97-5B1A-4334-A901-EDF95EB22800}" presName="diagram" presStyleCnt="0">
        <dgm:presLayoutVars>
          <dgm:dir/>
          <dgm:resizeHandles val="exact"/>
        </dgm:presLayoutVars>
      </dgm:prSet>
      <dgm:spPr/>
      <dgm:t>
        <a:bodyPr/>
        <a:lstStyle/>
        <a:p>
          <a:endParaRPr lang="sv-SE"/>
        </a:p>
      </dgm:t>
    </dgm:pt>
    <dgm:pt modelId="{3393EB2A-C23B-4CAE-AA81-DB4246D43917}" type="pres">
      <dgm:prSet presAssocID="{CBF80216-317F-4961-BF18-46270E90FB14}" presName="node" presStyleLbl="node1" presStyleIdx="0" presStyleCnt="9">
        <dgm:presLayoutVars>
          <dgm:bulletEnabled val="1"/>
        </dgm:presLayoutVars>
      </dgm:prSet>
      <dgm:spPr/>
      <dgm:t>
        <a:bodyPr/>
        <a:lstStyle/>
        <a:p>
          <a:endParaRPr lang="sv-SE"/>
        </a:p>
      </dgm:t>
    </dgm:pt>
    <dgm:pt modelId="{579CA40D-55FC-4C53-8B1F-9AC42F2A4DD7}" type="pres">
      <dgm:prSet presAssocID="{F9B7919F-08C9-427A-A52D-B40E82C83CEC}" presName="sibTrans" presStyleCnt="0"/>
      <dgm:spPr/>
    </dgm:pt>
    <dgm:pt modelId="{D611092F-10C3-4867-AC4F-20D82F890F38}" type="pres">
      <dgm:prSet presAssocID="{C1FB8518-2535-4BF0-A3FA-5E9B0E883EC3}" presName="node" presStyleLbl="node1" presStyleIdx="1" presStyleCnt="9">
        <dgm:presLayoutVars>
          <dgm:bulletEnabled val="1"/>
        </dgm:presLayoutVars>
      </dgm:prSet>
      <dgm:spPr/>
      <dgm:t>
        <a:bodyPr/>
        <a:lstStyle/>
        <a:p>
          <a:endParaRPr lang="sv-SE"/>
        </a:p>
      </dgm:t>
    </dgm:pt>
    <dgm:pt modelId="{1AE13995-AB4C-4B23-9B8E-4C94DE3885D4}" type="pres">
      <dgm:prSet presAssocID="{449CF9B9-F256-447A-B812-2CDCBF291201}" presName="sibTrans" presStyleCnt="0"/>
      <dgm:spPr/>
    </dgm:pt>
    <dgm:pt modelId="{BBFAD7D9-9CCF-4469-9973-5997F9F9AA9A}" type="pres">
      <dgm:prSet presAssocID="{255CDFFA-2B6B-4529-A080-126EB2E33560}" presName="node" presStyleLbl="node1" presStyleIdx="2" presStyleCnt="9">
        <dgm:presLayoutVars>
          <dgm:bulletEnabled val="1"/>
        </dgm:presLayoutVars>
      </dgm:prSet>
      <dgm:spPr/>
      <dgm:t>
        <a:bodyPr/>
        <a:lstStyle/>
        <a:p>
          <a:endParaRPr lang="sv-SE"/>
        </a:p>
      </dgm:t>
    </dgm:pt>
    <dgm:pt modelId="{CC5C2B9F-07C1-46F6-AE9F-2A2432322CE4}" type="pres">
      <dgm:prSet presAssocID="{BF1942CA-4277-4620-B887-A8D3AF024718}" presName="sibTrans" presStyleCnt="0"/>
      <dgm:spPr/>
    </dgm:pt>
    <dgm:pt modelId="{89E33BFE-48B1-48D2-9A11-554190D10941}" type="pres">
      <dgm:prSet presAssocID="{DF4BBF98-DC29-4C06-A8A1-82D1670A5593}" presName="node" presStyleLbl="node1" presStyleIdx="3" presStyleCnt="9">
        <dgm:presLayoutVars>
          <dgm:bulletEnabled val="1"/>
        </dgm:presLayoutVars>
      </dgm:prSet>
      <dgm:spPr/>
      <dgm:t>
        <a:bodyPr/>
        <a:lstStyle/>
        <a:p>
          <a:endParaRPr lang="sv-SE"/>
        </a:p>
      </dgm:t>
    </dgm:pt>
    <dgm:pt modelId="{364D6ADF-7A83-4E9A-BAFB-D81D40ADEBD1}" type="pres">
      <dgm:prSet presAssocID="{C6069283-BB1D-40A8-BB30-C67150295F1E}" presName="sibTrans" presStyleCnt="0"/>
      <dgm:spPr/>
    </dgm:pt>
    <dgm:pt modelId="{11F1CDE4-B1BF-479F-A77A-137BE5B15B15}" type="pres">
      <dgm:prSet presAssocID="{A3F17F22-2F97-468E-8F53-87448E321270}" presName="node" presStyleLbl="node1" presStyleIdx="4" presStyleCnt="9">
        <dgm:presLayoutVars>
          <dgm:bulletEnabled val="1"/>
        </dgm:presLayoutVars>
      </dgm:prSet>
      <dgm:spPr/>
      <dgm:t>
        <a:bodyPr/>
        <a:lstStyle/>
        <a:p>
          <a:endParaRPr lang="sv-SE"/>
        </a:p>
      </dgm:t>
    </dgm:pt>
    <dgm:pt modelId="{F5ABC142-B166-40D5-87A5-46D7FC621597}" type="pres">
      <dgm:prSet presAssocID="{73476823-920B-49F0-B333-40D0C5A09FA9}" presName="sibTrans" presStyleCnt="0"/>
      <dgm:spPr/>
    </dgm:pt>
    <dgm:pt modelId="{7E57EB50-751A-4DE6-ACB1-9F74E734EFB0}" type="pres">
      <dgm:prSet presAssocID="{0C658C98-36B5-4937-AB69-70FE17FAD74E}" presName="node" presStyleLbl="node1" presStyleIdx="5" presStyleCnt="9">
        <dgm:presLayoutVars>
          <dgm:bulletEnabled val="1"/>
        </dgm:presLayoutVars>
      </dgm:prSet>
      <dgm:spPr/>
      <dgm:t>
        <a:bodyPr/>
        <a:lstStyle/>
        <a:p>
          <a:endParaRPr lang="sv-SE"/>
        </a:p>
      </dgm:t>
    </dgm:pt>
    <dgm:pt modelId="{5B974AED-AC9A-441F-8F7D-AFB0DEC6723A}" type="pres">
      <dgm:prSet presAssocID="{4B129CDA-9CE3-4E92-A8C5-C1157592BB8D}" presName="sibTrans" presStyleCnt="0"/>
      <dgm:spPr/>
    </dgm:pt>
    <dgm:pt modelId="{533C4177-2CE0-4603-AAB1-E679697F1A72}" type="pres">
      <dgm:prSet presAssocID="{2A3B9935-34E5-4BAF-9656-2A3F9A889E06}" presName="node" presStyleLbl="node1" presStyleIdx="6" presStyleCnt="9">
        <dgm:presLayoutVars>
          <dgm:bulletEnabled val="1"/>
        </dgm:presLayoutVars>
      </dgm:prSet>
      <dgm:spPr/>
      <dgm:t>
        <a:bodyPr/>
        <a:lstStyle/>
        <a:p>
          <a:endParaRPr lang="sv-SE"/>
        </a:p>
      </dgm:t>
    </dgm:pt>
    <dgm:pt modelId="{6B798FDC-D067-48EA-A111-30EF4B8F0F21}" type="pres">
      <dgm:prSet presAssocID="{8A53EFA0-F340-4AF0-AB0E-26F0B8CFFE0D}" presName="sibTrans" presStyleCnt="0"/>
      <dgm:spPr/>
    </dgm:pt>
    <dgm:pt modelId="{15732B49-17F5-4FB8-A8C0-441DBE48AF31}" type="pres">
      <dgm:prSet presAssocID="{0DBE1E8F-B643-4F75-A2A8-9021717ED178}" presName="node" presStyleLbl="node1" presStyleIdx="7" presStyleCnt="9">
        <dgm:presLayoutVars>
          <dgm:bulletEnabled val="1"/>
        </dgm:presLayoutVars>
      </dgm:prSet>
      <dgm:spPr/>
      <dgm:t>
        <a:bodyPr/>
        <a:lstStyle/>
        <a:p>
          <a:endParaRPr lang="sv-SE"/>
        </a:p>
      </dgm:t>
    </dgm:pt>
    <dgm:pt modelId="{B72EEBF2-EDBC-4741-BC0D-8FCE70014D9D}" type="pres">
      <dgm:prSet presAssocID="{00BBAE1F-0989-4660-80CC-480B138262D7}" presName="sibTrans" presStyleCnt="0"/>
      <dgm:spPr/>
    </dgm:pt>
    <dgm:pt modelId="{64FB1CD7-9674-4F73-88A7-768C065BE3AC}" type="pres">
      <dgm:prSet presAssocID="{2716FE36-82DD-452D-BDA5-15BAAA75C057}" presName="node" presStyleLbl="node1" presStyleIdx="8" presStyleCnt="9">
        <dgm:presLayoutVars>
          <dgm:bulletEnabled val="1"/>
        </dgm:presLayoutVars>
      </dgm:prSet>
      <dgm:spPr/>
      <dgm:t>
        <a:bodyPr/>
        <a:lstStyle/>
        <a:p>
          <a:endParaRPr lang="sv-SE"/>
        </a:p>
      </dgm:t>
    </dgm:pt>
  </dgm:ptLst>
  <dgm:cxnLst>
    <dgm:cxn modelId="{71544819-335B-4949-9C82-9D927F15398B}" type="presOf" srcId="{2A3B9935-34E5-4BAF-9656-2A3F9A889E06}" destId="{533C4177-2CE0-4603-AAB1-E679697F1A72}" srcOrd="0" destOrd="0" presId="urn:microsoft.com/office/officeart/2005/8/layout/default"/>
    <dgm:cxn modelId="{02E26587-50A3-4F92-9578-21C20E68F81E}" srcId="{2C4C1B97-5B1A-4334-A901-EDF95EB22800}" destId="{2716FE36-82DD-452D-BDA5-15BAAA75C057}" srcOrd="8" destOrd="0" parTransId="{066AC44E-DEFA-4859-9716-20E57D62890C}" sibTransId="{362EEDC7-FD75-412A-B737-FC10DB4BBF23}"/>
    <dgm:cxn modelId="{2AD24B50-46D6-4C15-8AFC-7CD6F2336219}" type="presOf" srcId="{DF4BBF98-DC29-4C06-A8A1-82D1670A5593}" destId="{89E33BFE-48B1-48D2-9A11-554190D10941}" srcOrd="0" destOrd="0" presId="urn:microsoft.com/office/officeart/2005/8/layout/default"/>
    <dgm:cxn modelId="{153232CA-9017-4537-85B6-3B17DA4634D2}" srcId="{2C4C1B97-5B1A-4334-A901-EDF95EB22800}" destId="{255CDFFA-2B6B-4529-A080-126EB2E33560}" srcOrd="2" destOrd="0" parTransId="{8DED5307-9A50-4CC1-B8E0-A3BA2F0916D1}" sibTransId="{BF1942CA-4277-4620-B887-A8D3AF024718}"/>
    <dgm:cxn modelId="{06781630-3FF5-4CEA-9B70-76A20F6543C0}" srcId="{2C4C1B97-5B1A-4334-A901-EDF95EB22800}" destId="{2A3B9935-34E5-4BAF-9656-2A3F9A889E06}" srcOrd="6" destOrd="0" parTransId="{F3F94A87-8C13-4B33-937B-4DCCEE51C398}" sibTransId="{8A53EFA0-F340-4AF0-AB0E-26F0B8CFFE0D}"/>
    <dgm:cxn modelId="{DA708441-73E4-41D5-AE96-0120A03B7C34}" srcId="{2C4C1B97-5B1A-4334-A901-EDF95EB22800}" destId="{DF4BBF98-DC29-4C06-A8A1-82D1670A5593}" srcOrd="3" destOrd="0" parTransId="{F939BCCE-F1C1-45FA-8D51-6E007B8C7A94}" sibTransId="{C6069283-BB1D-40A8-BB30-C67150295F1E}"/>
    <dgm:cxn modelId="{C54CDE5D-C371-4707-AC98-2230F3FF75A3}" srcId="{2C4C1B97-5B1A-4334-A901-EDF95EB22800}" destId="{0DBE1E8F-B643-4F75-A2A8-9021717ED178}" srcOrd="7" destOrd="0" parTransId="{D4E25D0A-F87C-4C43-B5EC-FA01C315DD91}" sibTransId="{00BBAE1F-0989-4660-80CC-480B138262D7}"/>
    <dgm:cxn modelId="{6BB8F698-FAED-4871-8E2E-7F2A9B8038A2}" srcId="{2C4C1B97-5B1A-4334-A901-EDF95EB22800}" destId="{CBF80216-317F-4961-BF18-46270E90FB14}" srcOrd="0" destOrd="0" parTransId="{3E852CED-9699-4BBE-96E3-EDDA3D53409C}" sibTransId="{F9B7919F-08C9-427A-A52D-B40E82C83CEC}"/>
    <dgm:cxn modelId="{643D489F-72E2-4D55-95C0-1E92765F5CD7}" srcId="{2C4C1B97-5B1A-4334-A901-EDF95EB22800}" destId="{C1FB8518-2535-4BF0-A3FA-5E9B0E883EC3}" srcOrd="1" destOrd="0" parTransId="{8520F876-DF95-4E42-A800-4FA0216BDCCF}" sibTransId="{449CF9B9-F256-447A-B812-2CDCBF291201}"/>
    <dgm:cxn modelId="{03B92415-8FE3-47C1-A64F-48AF13946B6D}" type="presOf" srcId="{2C4C1B97-5B1A-4334-A901-EDF95EB22800}" destId="{5DAA10F6-9C01-488B-9ECB-D2A712A78BD0}" srcOrd="0" destOrd="0" presId="urn:microsoft.com/office/officeart/2005/8/layout/default"/>
    <dgm:cxn modelId="{33F7FC9F-301D-4CB5-A750-0CFAB7FC8BDF}" srcId="{2C4C1B97-5B1A-4334-A901-EDF95EB22800}" destId="{A3F17F22-2F97-468E-8F53-87448E321270}" srcOrd="4" destOrd="0" parTransId="{DD95AF5E-1261-4628-A6CE-3CFAA264200F}" sibTransId="{73476823-920B-49F0-B333-40D0C5A09FA9}"/>
    <dgm:cxn modelId="{8C9C5123-2643-4A6E-9F79-FD4C147C7AE3}" type="presOf" srcId="{A3F17F22-2F97-468E-8F53-87448E321270}" destId="{11F1CDE4-B1BF-479F-A77A-137BE5B15B15}" srcOrd="0" destOrd="0" presId="urn:microsoft.com/office/officeart/2005/8/layout/default"/>
    <dgm:cxn modelId="{C765FCD3-2AEA-42E3-BC58-9DDA5C2F4581}" type="presOf" srcId="{0C658C98-36B5-4937-AB69-70FE17FAD74E}" destId="{7E57EB50-751A-4DE6-ACB1-9F74E734EFB0}" srcOrd="0" destOrd="0" presId="urn:microsoft.com/office/officeart/2005/8/layout/default"/>
    <dgm:cxn modelId="{6910B7E2-33D4-4274-8395-F9322F986D56}" type="presOf" srcId="{CBF80216-317F-4961-BF18-46270E90FB14}" destId="{3393EB2A-C23B-4CAE-AA81-DB4246D43917}" srcOrd="0" destOrd="0" presId="urn:microsoft.com/office/officeart/2005/8/layout/default"/>
    <dgm:cxn modelId="{99E51FBA-C514-4B33-9BF8-BF04DD79501E}" type="presOf" srcId="{255CDFFA-2B6B-4529-A080-126EB2E33560}" destId="{BBFAD7D9-9CCF-4469-9973-5997F9F9AA9A}" srcOrd="0" destOrd="0" presId="urn:microsoft.com/office/officeart/2005/8/layout/default"/>
    <dgm:cxn modelId="{80C64511-15E7-4F00-911B-E16A00FC5F92}" type="presOf" srcId="{0DBE1E8F-B643-4F75-A2A8-9021717ED178}" destId="{15732B49-17F5-4FB8-A8C0-441DBE48AF31}" srcOrd="0" destOrd="0" presId="urn:microsoft.com/office/officeart/2005/8/layout/default"/>
    <dgm:cxn modelId="{4C3407C1-17C8-414F-B391-8242A3671E5B}" type="presOf" srcId="{C1FB8518-2535-4BF0-A3FA-5E9B0E883EC3}" destId="{D611092F-10C3-4867-AC4F-20D82F890F38}" srcOrd="0" destOrd="0" presId="urn:microsoft.com/office/officeart/2005/8/layout/default"/>
    <dgm:cxn modelId="{1252E05A-DFE3-46AB-8024-0AF30ECCE78F}" srcId="{2C4C1B97-5B1A-4334-A901-EDF95EB22800}" destId="{0C658C98-36B5-4937-AB69-70FE17FAD74E}" srcOrd="5" destOrd="0" parTransId="{9FF06B4C-5739-453D-9979-CAC3CF742653}" sibTransId="{4B129CDA-9CE3-4E92-A8C5-C1157592BB8D}"/>
    <dgm:cxn modelId="{8A712800-415B-4C9C-8AFF-20164C76DC8A}" type="presOf" srcId="{2716FE36-82DD-452D-BDA5-15BAAA75C057}" destId="{64FB1CD7-9674-4F73-88A7-768C065BE3AC}" srcOrd="0" destOrd="0" presId="urn:microsoft.com/office/officeart/2005/8/layout/default"/>
    <dgm:cxn modelId="{E49EFB2A-6F62-4E50-BE1F-EBE22BD3E399}" type="presParOf" srcId="{5DAA10F6-9C01-488B-9ECB-D2A712A78BD0}" destId="{3393EB2A-C23B-4CAE-AA81-DB4246D43917}" srcOrd="0" destOrd="0" presId="urn:microsoft.com/office/officeart/2005/8/layout/default"/>
    <dgm:cxn modelId="{85A7B2F2-3364-4176-AF1E-93CF251A490F}" type="presParOf" srcId="{5DAA10F6-9C01-488B-9ECB-D2A712A78BD0}" destId="{579CA40D-55FC-4C53-8B1F-9AC42F2A4DD7}" srcOrd="1" destOrd="0" presId="urn:microsoft.com/office/officeart/2005/8/layout/default"/>
    <dgm:cxn modelId="{46E14008-291C-4B15-A9A4-7CE4DB682160}" type="presParOf" srcId="{5DAA10F6-9C01-488B-9ECB-D2A712A78BD0}" destId="{D611092F-10C3-4867-AC4F-20D82F890F38}" srcOrd="2" destOrd="0" presId="urn:microsoft.com/office/officeart/2005/8/layout/default"/>
    <dgm:cxn modelId="{362EA2B5-6946-40E7-AE03-6C531A4FEC8E}" type="presParOf" srcId="{5DAA10F6-9C01-488B-9ECB-D2A712A78BD0}" destId="{1AE13995-AB4C-4B23-9B8E-4C94DE3885D4}" srcOrd="3" destOrd="0" presId="urn:microsoft.com/office/officeart/2005/8/layout/default"/>
    <dgm:cxn modelId="{5C7231B2-DF79-4B49-89A9-96E31FD9AA52}" type="presParOf" srcId="{5DAA10F6-9C01-488B-9ECB-D2A712A78BD0}" destId="{BBFAD7D9-9CCF-4469-9973-5997F9F9AA9A}" srcOrd="4" destOrd="0" presId="urn:microsoft.com/office/officeart/2005/8/layout/default"/>
    <dgm:cxn modelId="{CE8BEDA7-5500-403D-8659-C302A4EB153A}" type="presParOf" srcId="{5DAA10F6-9C01-488B-9ECB-D2A712A78BD0}" destId="{CC5C2B9F-07C1-46F6-AE9F-2A2432322CE4}" srcOrd="5" destOrd="0" presId="urn:microsoft.com/office/officeart/2005/8/layout/default"/>
    <dgm:cxn modelId="{761C8121-C104-434D-8437-477DABD23EFC}" type="presParOf" srcId="{5DAA10F6-9C01-488B-9ECB-D2A712A78BD0}" destId="{89E33BFE-48B1-48D2-9A11-554190D10941}" srcOrd="6" destOrd="0" presId="urn:microsoft.com/office/officeart/2005/8/layout/default"/>
    <dgm:cxn modelId="{76DF46E5-242F-4F40-BD1C-7733B0A8B615}" type="presParOf" srcId="{5DAA10F6-9C01-488B-9ECB-D2A712A78BD0}" destId="{364D6ADF-7A83-4E9A-BAFB-D81D40ADEBD1}" srcOrd="7" destOrd="0" presId="urn:microsoft.com/office/officeart/2005/8/layout/default"/>
    <dgm:cxn modelId="{0EB5E1BB-7176-4749-81E4-C64031E6FE7E}" type="presParOf" srcId="{5DAA10F6-9C01-488B-9ECB-D2A712A78BD0}" destId="{11F1CDE4-B1BF-479F-A77A-137BE5B15B15}" srcOrd="8" destOrd="0" presId="urn:microsoft.com/office/officeart/2005/8/layout/default"/>
    <dgm:cxn modelId="{B3F5923E-B688-47BA-B27B-4CA3127D6906}" type="presParOf" srcId="{5DAA10F6-9C01-488B-9ECB-D2A712A78BD0}" destId="{F5ABC142-B166-40D5-87A5-46D7FC621597}" srcOrd="9" destOrd="0" presId="urn:microsoft.com/office/officeart/2005/8/layout/default"/>
    <dgm:cxn modelId="{740FDB11-E200-4A12-ABBF-968BA79F8AE7}" type="presParOf" srcId="{5DAA10F6-9C01-488B-9ECB-D2A712A78BD0}" destId="{7E57EB50-751A-4DE6-ACB1-9F74E734EFB0}" srcOrd="10" destOrd="0" presId="urn:microsoft.com/office/officeart/2005/8/layout/default"/>
    <dgm:cxn modelId="{7CCD5DE4-3E80-4E8E-9849-0F6B5BE649B6}" type="presParOf" srcId="{5DAA10F6-9C01-488B-9ECB-D2A712A78BD0}" destId="{5B974AED-AC9A-441F-8F7D-AFB0DEC6723A}" srcOrd="11" destOrd="0" presId="urn:microsoft.com/office/officeart/2005/8/layout/default"/>
    <dgm:cxn modelId="{EEFF9ADC-C23B-4FB4-9CBC-0AB212EA1576}" type="presParOf" srcId="{5DAA10F6-9C01-488B-9ECB-D2A712A78BD0}" destId="{533C4177-2CE0-4603-AAB1-E679697F1A72}" srcOrd="12" destOrd="0" presId="urn:microsoft.com/office/officeart/2005/8/layout/default"/>
    <dgm:cxn modelId="{B899BD54-59B6-4C90-965C-209A9F733091}" type="presParOf" srcId="{5DAA10F6-9C01-488B-9ECB-D2A712A78BD0}" destId="{6B798FDC-D067-48EA-A111-30EF4B8F0F21}" srcOrd="13" destOrd="0" presId="urn:microsoft.com/office/officeart/2005/8/layout/default"/>
    <dgm:cxn modelId="{D885046F-09C2-4929-B85C-340C6828FE7F}" type="presParOf" srcId="{5DAA10F6-9C01-488B-9ECB-D2A712A78BD0}" destId="{15732B49-17F5-4FB8-A8C0-441DBE48AF31}" srcOrd="14" destOrd="0" presId="urn:microsoft.com/office/officeart/2005/8/layout/default"/>
    <dgm:cxn modelId="{ED075C32-164D-4F0A-81D5-A4F3830B0644}" type="presParOf" srcId="{5DAA10F6-9C01-488B-9ECB-D2A712A78BD0}" destId="{B72EEBF2-EDBC-4741-BC0D-8FCE70014D9D}" srcOrd="15" destOrd="0" presId="urn:microsoft.com/office/officeart/2005/8/layout/default"/>
    <dgm:cxn modelId="{33F0397D-D1F7-464C-B1B8-4FE0B20732AC}" type="presParOf" srcId="{5DAA10F6-9C01-488B-9ECB-D2A712A78BD0}" destId="{64FB1CD7-9674-4F73-88A7-768C065BE3AC}"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8C806-3772-450E-872E-511A829DBF3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41C7118-CB65-44CC-A5D3-74FA6070B517}">
      <dgm:prSet/>
      <dgm:spPr/>
      <dgm:t>
        <a:bodyPr/>
        <a:lstStyle/>
        <a:p>
          <a:r>
            <a:rPr lang="en-US" b="0" i="0"/>
            <a:t>NASP rekommenderar att implementera insatser med flera olika komponenter för att öka chansen för positiva utfall</a:t>
          </a:r>
          <a:endParaRPr lang="en-US"/>
        </a:p>
      </dgm:t>
    </dgm:pt>
    <dgm:pt modelId="{89200222-F7F1-4849-8689-D20A3CCAB0FA}" type="parTrans" cxnId="{B38E2C53-3301-4CC7-85FD-F17E6A400D55}">
      <dgm:prSet/>
      <dgm:spPr/>
      <dgm:t>
        <a:bodyPr/>
        <a:lstStyle/>
        <a:p>
          <a:endParaRPr lang="en-US"/>
        </a:p>
      </dgm:t>
    </dgm:pt>
    <dgm:pt modelId="{A9DA1159-D450-458C-A9EA-A2596D580112}" type="sibTrans" cxnId="{B38E2C53-3301-4CC7-85FD-F17E6A400D55}">
      <dgm:prSet/>
      <dgm:spPr/>
      <dgm:t>
        <a:bodyPr/>
        <a:lstStyle/>
        <a:p>
          <a:endParaRPr lang="en-US"/>
        </a:p>
      </dgm:t>
    </dgm:pt>
    <dgm:pt modelId="{FA0363E0-C2B5-4C60-92D7-568C790CC11A}">
      <dgm:prSet/>
      <dgm:spPr/>
      <dgm:t>
        <a:bodyPr/>
        <a:lstStyle/>
        <a:p>
          <a:r>
            <a:rPr lang="en-US" b="0" i="0"/>
            <a:t>Komponenterna bör väljas ut utifrån deras dokumenterade evidens, men också deras genomförbarhet i den aktuella kontexten. </a:t>
          </a:r>
          <a:endParaRPr lang="en-US"/>
        </a:p>
      </dgm:t>
    </dgm:pt>
    <dgm:pt modelId="{38FE139E-5F51-4C7F-A8FA-541E047E220D}" type="parTrans" cxnId="{AE25DC11-D74A-4EDF-9694-715022A7F5B0}">
      <dgm:prSet/>
      <dgm:spPr/>
      <dgm:t>
        <a:bodyPr/>
        <a:lstStyle/>
        <a:p>
          <a:endParaRPr lang="en-US"/>
        </a:p>
      </dgm:t>
    </dgm:pt>
    <dgm:pt modelId="{2FC23598-9BBA-460D-A87E-D127090BF863}" type="sibTrans" cxnId="{AE25DC11-D74A-4EDF-9694-715022A7F5B0}">
      <dgm:prSet/>
      <dgm:spPr/>
      <dgm:t>
        <a:bodyPr/>
        <a:lstStyle/>
        <a:p>
          <a:endParaRPr lang="en-US"/>
        </a:p>
      </dgm:t>
    </dgm:pt>
    <dgm:pt modelId="{2AE72870-66A7-45A0-B5A7-3D03415FF237}">
      <dgm:prSet/>
      <dgm:spPr/>
      <dgm:t>
        <a:bodyPr/>
        <a:lstStyle/>
        <a:p>
          <a:r>
            <a:rPr lang="en-US" b="0" i="0"/>
            <a:t>Insatser med relativt små effekter kan göra relativt stor samhällsnytta om de kan i genomföras brett till en låg kostnad.</a:t>
          </a:r>
          <a:endParaRPr lang="en-US"/>
        </a:p>
      </dgm:t>
    </dgm:pt>
    <dgm:pt modelId="{E1DB3F20-F1A9-4DB5-8270-AC3140D3C7DC}" type="parTrans" cxnId="{1411B098-D773-4558-94F5-0E415AB29713}">
      <dgm:prSet/>
      <dgm:spPr/>
      <dgm:t>
        <a:bodyPr/>
        <a:lstStyle/>
        <a:p>
          <a:endParaRPr lang="en-US"/>
        </a:p>
      </dgm:t>
    </dgm:pt>
    <dgm:pt modelId="{79057FCA-D524-4316-9B91-17E510C11778}" type="sibTrans" cxnId="{1411B098-D773-4558-94F5-0E415AB29713}">
      <dgm:prSet/>
      <dgm:spPr/>
      <dgm:t>
        <a:bodyPr/>
        <a:lstStyle/>
        <a:p>
          <a:endParaRPr lang="en-US"/>
        </a:p>
      </dgm:t>
    </dgm:pt>
    <dgm:pt modelId="{FBCC3FA6-A8F8-41A6-ACF2-02D70ABF8FE9}" type="pres">
      <dgm:prSet presAssocID="{B1C8C806-3772-450E-872E-511A829DBF34}" presName="root" presStyleCnt="0">
        <dgm:presLayoutVars>
          <dgm:dir/>
          <dgm:resizeHandles val="exact"/>
        </dgm:presLayoutVars>
      </dgm:prSet>
      <dgm:spPr/>
      <dgm:t>
        <a:bodyPr/>
        <a:lstStyle/>
        <a:p>
          <a:endParaRPr lang="sv-SE"/>
        </a:p>
      </dgm:t>
    </dgm:pt>
    <dgm:pt modelId="{DA380B37-8B02-4033-97F2-FDD4EB31AD36}" type="pres">
      <dgm:prSet presAssocID="{841C7118-CB65-44CC-A5D3-74FA6070B517}" presName="compNode" presStyleCnt="0"/>
      <dgm:spPr/>
    </dgm:pt>
    <dgm:pt modelId="{6571B21F-F591-4621-A366-605DF2298B0B}" type="pres">
      <dgm:prSet presAssocID="{841C7118-CB65-44CC-A5D3-74FA6070B517}" presName="bgRect" presStyleLbl="bgShp" presStyleIdx="0" presStyleCnt="3"/>
      <dgm:spPr/>
    </dgm:pt>
    <dgm:pt modelId="{F43F85AB-9141-46E6-8D25-F9AD579B7EA6}" type="pres">
      <dgm:prSet presAssocID="{841C7118-CB65-44CC-A5D3-74FA6070B5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sv-SE"/>
        </a:p>
      </dgm:t>
      <dgm:extLst>
        <a:ext uri="{E40237B7-FDA0-4F09-8148-C483321AD2D9}">
          <dgm14:cNvPr xmlns:dgm14="http://schemas.microsoft.com/office/drawing/2010/diagram" id="0" name="" descr="Thumbs Up Sign"/>
        </a:ext>
      </dgm:extLst>
    </dgm:pt>
    <dgm:pt modelId="{5DD99A72-65C4-4322-90BA-24DA21700080}" type="pres">
      <dgm:prSet presAssocID="{841C7118-CB65-44CC-A5D3-74FA6070B517}" presName="spaceRect" presStyleCnt="0"/>
      <dgm:spPr/>
    </dgm:pt>
    <dgm:pt modelId="{566EE319-7577-4966-9AF5-A719BB779671}" type="pres">
      <dgm:prSet presAssocID="{841C7118-CB65-44CC-A5D3-74FA6070B517}" presName="parTx" presStyleLbl="revTx" presStyleIdx="0" presStyleCnt="3">
        <dgm:presLayoutVars>
          <dgm:chMax val="0"/>
          <dgm:chPref val="0"/>
        </dgm:presLayoutVars>
      </dgm:prSet>
      <dgm:spPr/>
      <dgm:t>
        <a:bodyPr/>
        <a:lstStyle/>
        <a:p>
          <a:endParaRPr lang="sv-SE"/>
        </a:p>
      </dgm:t>
    </dgm:pt>
    <dgm:pt modelId="{07384DFA-CDDE-4BE2-9083-510E025BA31D}" type="pres">
      <dgm:prSet presAssocID="{A9DA1159-D450-458C-A9EA-A2596D580112}" presName="sibTrans" presStyleCnt="0"/>
      <dgm:spPr/>
    </dgm:pt>
    <dgm:pt modelId="{DE9170DE-A342-4B02-BEA7-BAFE5DC3CFE3}" type="pres">
      <dgm:prSet presAssocID="{FA0363E0-C2B5-4C60-92D7-568C790CC11A}" presName="compNode" presStyleCnt="0"/>
      <dgm:spPr/>
    </dgm:pt>
    <dgm:pt modelId="{461FBBE3-2C61-41FE-AAC1-5075E174058B}" type="pres">
      <dgm:prSet presAssocID="{FA0363E0-C2B5-4C60-92D7-568C790CC11A}" presName="bgRect" presStyleLbl="bgShp" presStyleIdx="1" presStyleCnt="3"/>
      <dgm:spPr/>
    </dgm:pt>
    <dgm:pt modelId="{66DBACCA-19AD-4C5C-ADBC-6C9CD03A428B}" type="pres">
      <dgm:prSet presAssocID="{FA0363E0-C2B5-4C60-92D7-568C790CC11A}"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sv-SE"/>
        </a:p>
      </dgm:t>
      <dgm:extLst>
        <a:ext uri="{E40237B7-FDA0-4F09-8148-C483321AD2D9}">
          <dgm14:cNvPr xmlns:dgm14="http://schemas.microsoft.com/office/drawing/2010/diagram" id="0" name="" descr="Isglass"/>
        </a:ext>
      </dgm:extLst>
    </dgm:pt>
    <dgm:pt modelId="{0DC8E2A3-A044-4291-A7A7-9ED93729E44D}" type="pres">
      <dgm:prSet presAssocID="{FA0363E0-C2B5-4C60-92D7-568C790CC11A}" presName="spaceRect" presStyleCnt="0"/>
      <dgm:spPr/>
    </dgm:pt>
    <dgm:pt modelId="{C26F604C-DA30-42E9-B0C0-2757DBC146C7}" type="pres">
      <dgm:prSet presAssocID="{FA0363E0-C2B5-4C60-92D7-568C790CC11A}" presName="parTx" presStyleLbl="revTx" presStyleIdx="1" presStyleCnt="3">
        <dgm:presLayoutVars>
          <dgm:chMax val="0"/>
          <dgm:chPref val="0"/>
        </dgm:presLayoutVars>
      </dgm:prSet>
      <dgm:spPr/>
      <dgm:t>
        <a:bodyPr/>
        <a:lstStyle/>
        <a:p>
          <a:endParaRPr lang="sv-SE"/>
        </a:p>
      </dgm:t>
    </dgm:pt>
    <dgm:pt modelId="{0A267C4C-DAF1-4B9F-AB0B-5A717703B509}" type="pres">
      <dgm:prSet presAssocID="{2FC23598-9BBA-460D-A87E-D127090BF863}" presName="sibTrans" presStyleCnt="0"/>
      <dgm:spPr/>
    </dgm:pt>
    <dgm:pt modelId="{026DD9D0-3116-4745-B9C9-22FA3F4C34DF}" type="pres">
      <dgm:prSet presAssocID="{2AE72870-66A7-45A0-B5A7-3D03415FF237}" presName="compNode" presStyleCnt="0"/>
      <dgm:spPr/>
    </dgm:pt>
    <dgm:pt modelId="{10017F32-C2CE-4201-9A16-D9263D108B13}" type="pres">
      <dgm:prSet presAssocID="{2AE72870-66A7-45A0-B5A7-3D03415FF237}" presName="bgRect" presStyleLbl="bgShp" presStyleIdx="2" presStyleCnt="3"/>
      <dgm:spPr/>
    </dgm:pt>
    <dgm:pt modelId="{FE66A0CD-A56A-4144-8AD6-750DD8666B19}" type="pres">
      <dgm:prSet presAssocID="{2AE72870-66A7-45A0-B5A7-3D03415FF2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sv-SE"/>
        </a:p>
      </dgm:t>
      <dgm:extLst>
        <a:ext uri="{E40237B7-FDA0-4F09-8148-C483321AD2D9}">
          <dgm14:cNvPr xmlns:dgm14="http://schemas.microsoft.com/office/drawing/2010/diagram" id="0" name="" descr="Bock"/>
        </a:ext>
      </dgm:extLst>
    </dgm:pt>
    <dgm:pt modelId="{EE0E806A-3118-4EF9-A564-4DA57EB91D81}" type="pres">
      <dgm:prSet presAssocID="{2AE72870-66A7-45A0-B5A7-3D03415FF237}" presName="spaceRect" presStyleCnt="0"/>
      <dgm:spPr/>
    </dgm:pt>
    <dgm:pt modelId="{806DC7D3-2089-4934-A19D-6300199DAFF9}" type="pres">
      <dgm:prSet presAssocID="{2AE72870-66A7-45A0-B5A7-3D03415FF237}" presName="parTx" presStyleLbl="revTx" presStyleIdx="2" presStyleCnt="3">
        <dgm:presLayoutVars>
          <dgm:chMax val="0"/>
          <dgm:chPref val="0"/>
        </dgm:presLayoutVars>
      </dgm:prSet>
      <dgm:spPr/>
      <dgm:t>
        <a:bodyPr/>
        <a:lstStyle/>
        <a:p>
          <a:endParaRPr lang="sv-SE"/>
        </a:p>
      </dgm:t>
    </dgm:pt>
  </dgm:ptLst>
  <dgm:cxnLst>
    <dgm:cxn modelId="{B38E2C53-3301-4CC7-85FD-F17E6A400D55}" srcId="{B1C8C806-3772-450E-872E-511A829DBF34}" destId="{841C7118-CB65-44CC-A5D3-74FA6070B517}" srcOrd="0" destOrd="0" parTransId="{89200222-F7F1-4849-8689-D20A3CCAB0FA}" sibTransId="{A9DA1159-D450-458C-A9EA-A2596D580112}"/>
    <dgm:cxn modelId="{D87B8734-E20C-4DEF-8051-CB0ED2266D04}" type="presOf" srcId="{841C7118-CB65-44CC-A5D3-74FA6070B517}" destId="{566EE319-7577-4966-9AF5-A719BB779671}" srcOrd="0" destOrd="0" presId="urn:microsoft.com/office/officeart/2018/2/layout/IconVerticalSolidList"/>
    <dgm:cxn modelId="{AE25DC11-D74A-4EDF-9694-715022A7F5B0}" srcId="{B1C8C806-3772-450E-872E-511A829DBF34}" destId="{FA0363E0-C2B5-4C60-92D7-568C790CC11A}" srcOrd="1" destOrd="0" parTransId="{38FE139E-5F51-4C7F-A8FA-541E047E220D}" sibTransId="{2FC23598-9BBA-460D-A87E-D127090BF863}"/>
    <dgm:cxn modelId="{7EA782C2-3BA6-4CB6-A0E0-36A1320664E2}" type="presOf" srcId="{FA0363E0-C2B5-4C60-92D7-568C790CC11A}" destId="{C26F604C-DA30-42E9-B0C0-2757DBC146C7}" srcOrd="0" destOrd="0" presId="urn:microsoft.com/office/officeart/2018/2/layout/IconVerticalSolidList"/>
    <dgm:cxn modelId="{8E4B9662-78A1-4744-9FC8-FCCBFD391FC7}" type="presOf" srcId="{2AE72870-66A7-45A0-B5A7-3D03415FF237}" destId="{806DC7D3-2089-4934-A19D-6300199DAFF9}" srcOrd="0" destOrd="0" presId="urn:microsoft.com/office/officeart/2018/2/layout/IconVerticalSolidList"/>
    <dgm:cxn modelId="{1411B098-D773-4558-94F5-0E415AB29713}" srcId="{B1C8C806-3772-450E-872E-511A829DBF34}" destId="{2AE72870-66A7-45A0-B5A7-3D03415FF237}" srcOrd="2" destOrd="0" parTransId="{E1DB3F20-F1A9-4DB5-8270-AC3140D3C7DC}" sibTransId="{79057FCA-D524-4316-9B91-17E510C11778}"/>
    <dgm:cxn modelId="{6765A39E-FCBC-46D5-AA58-8E249546690D}" type="presOf" srcId="{B1C8C806-3772-450E-872E-511A829DBF34}" destId="{FBCC3FA6-A8F8-41A6-ACF2-02D70ABF8FE9}" srcOrd="0" destOrd="0" presId="urn:microsoft.com/office/officeart/2018/2/layout/IconVerticalSolidList"/>
    <dgm:cxn modelId="{D1D7BFAD-AA2B-46B1-9050-6189A85D4868}" type="presParOf" srcId="{FBCC3FA6-A8F8-41A6-ACF2-02D70ABF8FE9}" destId="{DA380B37-8B02-4033-97F2-FDD4EB31AD36}" srcOrd="0" destOrd="0" presId="urn:microsoft.com/office/officeart/2018/2/layout/IconVerticalSolidList"/>
    <dgm:cxn modelId="{1673ABAD-71B7-4F22-9F82-1D66FE9F6B20}" type="presParOf" srcId="{DA380B37-8B02-4033-97F2-FDD4EB31AD36}" destId="{6571B21F-F591-4621-A366-605DF2298B0B}" srcOrd="0" destOrd="0" presId="urn:microsoft.com/office/officeart/2018/2/layout/IconVerticalSolidList"/>
    <dgm:cxn modelId="{7CE8C4CF-5F1F-4C6E-819D-68D2D512D68F}" type="presParOf" srcId="{DA380B37-8B02-4033-97F2-FDD4EB31AD36}" destId="{F43F85AB-9141-46E6-8D25-F9AD579B7EA6}" srcOrd="1" destOrd="0" presId="urn:microsoft.com/office/officeart/2018/2/layout/IconVerticalSolidList"/>
    <dgm:cxn modelId="{3F78CE79-01B5-4A65-BE22-FB67D3EDF815}" type="presParOf" srcId="{DA380B37-8B02-4033-97F2-FDD4EB31AD36}" destId="{5DD99A72-65C4-4322-90BA-24DA21700080}" srcOrd="2" destOrd="0" presId="urn:microsoft.com/office/officeart/2018/2/layout/IconVerticalSolidList"/>
    <dgm:cxn modelId="{44AAF681-08DA-45FC-A7E3-952E36E3AFDE}" type="presParOf" srcId="{DA380B37-8B02-4033-97F2-FDD4EB31AD36}" destId="{566EE319-7577-4966-9AF5-A719BB779671}" srcOrd="3" destOrd="0" presId="urn:microsoft.com/office/officeart/2018/2/layout/IconVerticalSolidList"/>
    <dgm:cxn modelId="{FEB4AF4E-64A8-4BE6-B651-06C4C426CC72}" type="presParOf" srcId="{FBCC3FA6-A8F8-41A6-ACF2-02D70ABF8FE9}" destId="{07384DFA-CDDE-4BE2-9083-510E025BA31D}" srcOrd="1" destOrd="0" presId="urn:microsoft.com/office/officeart/2018/2/layout/IconVerticalSolidList"/>
    <dgm:cxn modelId="{E29E20F2-58A5-4FD6-95E8-8BBD5B03FF77}" type="presParOf" srcId="{FBCC3FA6-A8F8-41A6-ACF2-02D70ABF8FE9}" destId="{DE9170DE-A342-4B02-BEA7-BAFE5DC3CFE3}" srcOrd="2" destOrd="0" presId="urn:microsoft.com/office/officeart/2018/2/layout/IconVerticalSolidList"/>
    <dgm:cxn modelId="{CA2A5470-9219-489B-AE12-2AC578AB1C9E}" type="presParOf" srcId="{DE9170DE-A342-4B02-BEA7-BAFE5DC3CFE3}" destId="{461FBBE3-2C61-41FE-AAC1-5075E174058B}" srcOrd="0" destOrd="0" presId="urn:microsoft.com/office/officeart/2018/2/layout/IconVerticalSolidList"/>
    <dgm:cxn modelId="{365CB48B-5637-4AE0-AD18-1C1EB2C56ED1}" type="presParOf" srcId="{DE9170DE-A342-4B02-BEA7-BAFE5DC3CFE3}" destId="{66DBACCA-19AD-4C5C-ADBC-6C9CD03A428B}" srcOrd="1" destOrd="0" presId="urn:microsoft.com/office/officeart/2018/2/layout/IconVerticalSolidList"/>
    <dgm:cxn modelId="{302E3744-B207-4323-BDD1-94D014F32FA9}" type="presParOf" srcId="{DE9170DE-A342-4B02-BEA7-BAFE5DC3CFE3}" destId="{0DC8E2A3-A044-4291-A7A7-9ED93729E44D}" srcOrd="2" destOrd="0" presId="urn:microsoft.com/office/officeart/2018/2/layout/IconVerticalSolidList"/>
    <dgm:cxn modelId="{FED12DB2-F02B-48DB-9061-123A73205D66}" type="presParOf" srcId="{DE9170DE-A342-4B02-BEA7-BAFE5DC3CFE3}" destId="{C26F604C-DA30-42E9-B0C0-2757DBC146C7}" srcOrd="3" destOrd="0" presId="urn:microsoft.com/office/officeart/2018/2/layout/IconVerticalSolidList"/>
    <dgm:cxn modelId="{05C72D52-82A1-429A-9CFA-B1B6E7197049}" type="presParOf" srcId="{FBCC3FA6-A8F8-41A6-ACF2-02D70ABF8FE9}" destId="{0A267C4C-DAF1-4B9F-AB0B-5A717703B509}" srcOrd="3" destOrd="0" presId="urn:microsoft.com/office/officeart/2018/2/layout/IconVerticalSolidList"/>
    <dgm:cxn modelId="{1EAF0B59-2057-4AC7-827C-14EB91FBE8AA}" type="presParOf" srcId="{FBCC3FA6-A8F8-41A6-ACF2-02D70ABF8FE9}" destId="{026DD9D0-3116-4745-B9C9-22FA3F4C34DF}" srcOrd="4" destOrd="0" presId="urn:microsoft.com/office/officeart/2018/2/layout/IconVerticalSolidList"/>
    <dgm:cxn modelId="{10D451CF-ECAD-4A56-AF87-BDE61CF56DFB}" type="presParOf" srcId="{026DD9D0-3116-4745-B9C9-22FA3F4C34DF}" destId="{10017F32-C2CE-4201-9A16-D9263D108B13}" srcOrd="0" destOrd="0" presId="urn:microsoft.com/office/officeart/2018/2/layout/IconVerticalSolidList"/>
    <dgm:cxn modelId="{95ED3CCB-C4FE-458A-8DC1-2D7059B45B0D}" type="presParOf" srcId="{026DD9D0-3116-4745-B9C9-22FA3F4C34DF}" destId="{FE66A0CD-A56A-4144-8AD6-750DD8666B19}" srcOrd="1" destOrd="0" presId="urn:microsoft.com/office/officeart/2018/2/layout/IconVerticalSolidList"/>
    <dgm:cxn modelId="{75FE0C2A-BBB7-46ED-8815-BCE604D12F72}" type="presParOf" srcId="{026DD9D0-3116-4745-B9C9-22FA3F4C34DF}" destId="{EE0E806A-3118-4EF9-A564-4DA57EB91D81}" srcOrd="2" destOrd="0" presId="urn:microsoft.com/office/officeart/2018/2/layout/IconVerticalSolidList"/>
    <dgm:cxn modelId="{5B93AA99-8058-4499-84C7-F3FA4CAB6C71}" type="presParOf" srcId="{026DD9D0-3116-4745-B9C9-22FA3F4C34DF}" destId="{806DC7D3-2089-4934-A19D-6300199DAFF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3EB2A-C23B-4CAE-AA81-DB4246D43917}">
      <dsp:nvSpPr>
        <dsp:cNvPr id="0" name=""/>
        <dsp:cNvSpPr/>
      </dsp:nvSpPr>
      <dsp:spPr>
        <a:xfrm>
          <a:off x="0" y="368801"/>
          <a:ext cx="1928812" cy="11572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Hjälp och stödinsatser. Evidens svag</a:t>
          </a:r>
        </a:p>
      </dsp:txBody>
      <dsp:txXfrm>
        <a:off x="0" y="368801"/>
        <a:ext cx="1928812" cy="1157287"/>
      </dsp:txXfrm>
    </dsp:sp>
    <dsp:sp modelId="{D611092F-10C3-4867-AC4F-20D82F890F38}">
      <dsp:nvSpPr>
        <dsp:cNvPr id="0" name=""/>
        <dsp:cNvSpPr/>
      </dsp:nvSpPr>
      <dsp:spPr>
        <a:xfrm>
          <a:off x="2121693" y="368801"/>
          <a:ext cx="1928812" cy="11572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Informationskampanjer Evidens måttlig</a:t>
          </a:r>
        </a:p>
      </dsp:txBody>
      <dsp:txXfrm>
        <a:off x="2121693" y="368801"/>
        <a:ext cx="1928812" cy="1157287"/>
      </dsp:txXfrm>
    </dsp:sp>
    <dsp:sp modelId="{BBFAD7D9-9CCF-4469-9973-5997F9F9AA9A}">
      <dsp:nvSpPr>
        <dsp:cNvPr id="0" name=""/>
        <dsp:cNvSpPr/>
      </dsp:nvSpPr>
      <dsp:spPr>
        <a:xfrm>
          <a:off x="4243387" y="368801"/>
          <a:ext cx="1928812" cy="11572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a:t>Insatser</a:t>
          </a:r>
          <a:r>
            <a:rPr lang="en-US" sz="1300" kern="1200" dirty="0"/>
            <a:t> </a:t>
          </a:r>
          <a:r>
            <a:rPr lang="en-US" sz="1300" kern="1200" dirty="0" err="1"/>
            <a:t>i</a:t>
          </a:r>
          <a:r>
            <a:rPr lang="en-US" sz="1300" kern="1200" dirty="0"/>
            <a:t> </a:t>
          </a:r>
          <a:r>
            <a:rPr lang="en-US" sz="1300" kern="1200" dirty="0" err="1"/>
            <a:t>Skolan</a:t>
          </a:r>
          <a:r>
            <a:rPr lang="en-US" sz="1300" kern="1200" dirty="0"/>
            <a:t>. </a:t>
          </a:r>
          <a:r>
            <a:rPr lang="en-US" sz="1300" kern="1200" dirty="0" err="1"/>
            <a:t>Evidens</a:t>
          </a:r>
          <a:r>
            <a:rPr lang="en-US" sz="1300" kern="1200" dirty="0"/>
            <a:t> </a:t>
          </a:r>
          <a:r>
            <a:rPr lang="en-US" sz="1300" kern="1200" dirty="0" err="1"/>
            <a:t>måttlig</a:t>
          </a:r>
          <a:endParaRPr lang="en-US" sz="1300" kern="1200" dirty="0"/>
        </a:p>
      </dsp:txBody>
      <dsp:txXfrm>
        <a:off x="4243387" y="368801"/>
        <a:ext cx="1928812" cy="1157287"/>
      </dsp:txXfrm>
    </dsp:sp>
    <dsp:sp modelId="{89E33BFE-48B1-48D2-9A11-554190D10941}">
      <dsp:nvSpPr>
        <dsp:cNvPr id="0" name=""/>
        <dsp:cNvSpPr/>
      </dsp:nvSpPr>
      <dsp:spPr>
        <a:xfrm>
          <a:off x="0" y="1718970"/>
          <a:ext cx="1928812" cy="11572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Medierapportering. Evidens Måttlig</a:t>
          </a:r>
        </a:p>
      </dsp:txBody>
      <dsp:txXfrm>
        <a:off x="0" y="1718970"/>
        <a:ext cx="1928812" cy="1157287"/>
      </dsp:txXfrm>
    </dsp:sp>
    <dsp:sp modelId="{11F1CDE4-B1BF-479F-A77A-137BE5B15B15}">
      <dsp:nvSpPr>
        <dsp:cNvPr id="0" name=""/>
        <dsp:cNvSpPr/>
      </dsp:nvSpPr>
      <dsp:spPr>
        <a:xfrm>
          <a:off x="2121693" y="1718970"/>
          <a:ext cx="1928812" cy="11572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a:t>Minskad</a:t>
          </a:r>
          <a:r>
            <a:rPr lang="en-US" sz="1300" kern="1200" dirty="0"/>
            <a:t> </a:t>
          </a:r>
          <a:r>
            <a:rPr lang="en-US" sz="1300" kern="1200" dirty="0" err="1"/>
            <a:t>Alkoholkonsumtion</a:t>
          </a:r>
          <a:r>
            <a:rPr lang="en-US" sz="1300" kern="1200" dirty="0"/>
            <a:t>. </a:t>
          </a:r>
          <a:r>
            <a:rPr lang="en-US" sz="1300" kern="1200" dirty="0" err="1"/>
            <a:t>Evidens</a:t>
          </a:r>
          <a:r>
            <a:rPr lang="en-US" sz="1300" kern="1200" dirty="0"/>
            <a:t> </a:t>
          </a:r>
          <a:r>
            <a:rPr lang="en-US" sz="1300" kern="1200" dirty="0" err="1"/>
            <a:t>Måttlig</a:t>
          </a:r>
          <a:endParaRPr lang="en-US" sz="1300" kern="1200" dirty="0"/>
        </a:p>
      </dsp:txBody>
      <dsp:txXfrm>
        <a:off x="2121693" y="1718970"/>
        <a:ext cx="1928812" cy="1157287"/>
      </dsp:txXfrm>
    </dsp:sp>
    <dsp:sp modelId="{7E57EB50-751A-4DE6-ACB1-9F74E734EFB0}">
      <dsp:nvSpPr>
        <dsp:cNvPr id="0" name=""/>
        <dsp:cNvSpPr/>
      </dsp:nvSpPr>
      <dsp:spPr>
        <a:xfrm>
          <a:off x="4243387" y="1718970"/>
          <a:ext cx="1928812" cy="11572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a:t>Restriktion</a:t>
          </a:r>
          <a:r>
            <a:rPr lang="en-US" sz="1300" kern="1200" dirty="0"/>
            <a:t> av </a:t>
          </a:r>
          <a:r>
            <a:rPr lang="en-US" sz="1300" kern="1200" dirty="0" err="1"/>
            <a:t>medel</a:t>
          </a:r>
          <a:r>
            <a:rPr lang="en-US" sz="1300" kern="1200" dirty="0"/>
            <a:t> </a:t>
          </a:r>
          <a:r>
            <a:rPr lang="en-US" sz="1300" kern="1200" dirty="0" err="1"/>
            <a:t>som</a:t>
          </a:r>
          <a:r>
            <a:rPr lang="en-US" sz="1300" kern="1200" dirty="0"/>
            <a:t> </a:t>
          </a:r>
          <a:r>
            <a:rPr lang="en-US" sz="1300" kern="1200" dirty="0" err="1"/>
            <a:t>används</a:t>
          </a:r>
          <a:r>
            <a:rPr lang="en-US" sz="1300" kern="1200" dirty="0"/>
            <a:t> </a:t>
          </a:r>
          <a:r>
            <a:rPr lang="en-US" sz="1300" kern="1200" dirty="0" err="1"/>
            <a:t>i</a:t>
          </a:r>
          <a:r>
            <a:rPr lang="en-US" sz="1300" kern="1200" dirty="0"/>
            <a:t> </a:t>
          </a:r>
          <a:r>
            <a:rPr lang="en-US" sz="1300" kern="1200" dirty="0" err="1"/>
            <a:t>suicidsyfte</a:t>
          </a:r>
          <a:r>
            <a:rPr lang="en-US" sz="1300" kern="1200" dirty="0"/>
            <a:t>. </a:t>
          </a:r>
          <a:r>
            <a:rPr lang="en-US" sz="1300" kern="1200" dirty="0" err="1"/>
            <a:t>Evidens</a:t>
          </a:r>
          <a:r>
            <a:rPr lang="en-US" sz="1300" kern="1200" dirty="0"/>
            <a:t> stark</a:t>
          </a:r>
        </a:p>
      </dsp:txBody>
      <dsp:txXfrm>
        <a:off x="4243387" y="1718970"/>
        <a:ext cx="1928812" cy="1157287"/>
      </dsp:txXfrm>
    </dsp:sp>
    <dsp:sp modelId="{533C4177-2CE0-4603-AAB1-E679697F1A72}">
      <dsp:nvSpPr>
        <dsp:cNvPr id="0" name=""/>
        <dsp:cNvSpPr/>
      </dsp:nvSpPr>
      <dsp:spPr>
        <a:xfrm>
          <a:off x="0" y="3069139"/>
          <a:ext cx="1928812" cy="11572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Stärkt vårdkedja. Evidens Måttlig</a:t>
          </a:r>
        </a:p>
      </dsp:txBody>
      <dsp:txXfrm>
        <a:off x="0" y="3069139"/>
        <a:ext cx="1928812" cy="1157287"/>
      </dsp:txXfrm>
    </dsp:sp>
    <dsp:sp modelId="{15732B49-17F5-4FB8-A8C0-441DBE48AF31}">
      <dsp:nvSpPr>
        <dsp:cNvPr id="0" name=""/>
        <dsp:cNvSpPr/>
      </dsp:nvSpPr>
      <dsp:spPr>
        <a:xfrm>
          <a:off x="2121693" y="3069139"/>
          <a:ext cx="1928812" cy="11572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Utbildning av andra yrkesgrupper och gatekeepers. Evidens måttlig</a:t>
          </a:r>
        </a:p>
      </dsp:txBody>
      <dsp:txXfrm>
        <a:off x="2121693" y="3069139"/>
        <a:ext cx="1928812" cy="1157287"/>
      </dsp:txXfrm>
    </dsp:sp>
    <dsp:sp modelId="{64FB1CD7-9674-4F73-88A7-768C065BE3AC}">
      <dsp:nvSpPr>
        <dsp:cNvPr id="0" name=""/>
        <dsp:cNvSpPr/>
      </dsp:nvSpPr>
      <dsp:spPr>
        <a:xfrm>
          <a:off x="4243387" y="3069139"/>
          <a:ext cx="1928812" cy="11572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a:t>Utbiildning</a:t>
          </a:r>
          <a:r>
            <a:rPr lang="en-US" sz="1300" kern="1200" dirty="0"/>
            <a:t> av </a:t>
          </a:r>
          <a:r>
            <a:rPr lang="en-US" sz="1300" kern="1200" dirty="0" err="1"/>
            <a:t>hälso</a:t>
          </a:r>
          <a:r>
            <a:rPr lang="en-US" sz="1300" kern="1200" dirty="0"/>
            <a:t>- </a:t>
          </a:r>
          <a:r>
            <a:rPr lang="en-US" sz="1300" kern="1200" dirty="0" err="1"/>
            <a:t>och</a:t>
          </a:r>
          <a:r>
            <a:rPr lang="en-US" sz="1300" kern="1200" dirty="0"/>
            <a:t> </a:t>
          </a:r>
          <a:r>
            <a:rPr lang="en-US" sz="1300" kern="1200" dirty="0" err="1"/>
            <a:t>sjukvårdspersonal</a:t>
          </a:r>
          <a:r>
            <a:rPr lang="en-US" sz="1300" kern="1200" dirty="0"/>
            <a:t>. </a:t>
          </a:r>
          <a:r>
            <a:rPr lang="en-US" sz="1300" kern="1200" dirty="0" err="1"/>
            <a:t>Evidens</a:t>
          </a:r>
          <a:r>
            <a:rPr lang="en-US" sz="1300" kern="1200" dirty="0"/>
            <a:t> </a:t>
          </a:r>
          <a:r>
            <a:rPr lang="en-US" sz="1300" kern="1200" dirty="0" err="1"/>
            <a:t>måtlig</a:t>
          </a:r>
          <a:endParaRPr lang="en-US" sz="1300" kern="1200" dirty="0"/>
        </a:p>
      </dsp:txBody>
      <dsp:txXfrm>
        <a:off x="4243387" y="3069139"/>
        <a:ext cx="1928812" cy="1157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1B21F-F591-4621-A366-605DF2298B0B}">
      <dsp:nvSpPr>
        <dsp:cNvPr id="0" name=""/>
        <dsp:cNvSpPr/>
      </dsp:nvSpPr>
      <dsp:spPr>
        <a:xfrm>
          <a:off x="0" y="560"/>
          <a:ext cx="6172199" cy="13126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3F85AB-9141-46E6-8D25-F9AD579B7EA6}">
      <dsp:nvSpPr>
        <dsp:cNvPr id="0" name=""/>
        <dsp:cNvSpPr/>
      </dsp:nvSpPr>
      <dsp:spPr>
        <a:xfrm>
          <a:off x="397062" y="295896"/>
          <a:ext cx="721930" cy="721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6EE319-7577-4966-9AF5-A719BB779671}">
      <dsp:nvSpPr>
        <dsp:cNvPr id="0" name=""/>
        <dsp:cNvSpPr/>
      </dsp:nvSpPr>
      <dsp:spPr>
        <a:xfrm>
          <a:off x="1516055" y="560"/>
          <a:ext cx="4656144" cy="131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917" tIns="138917" rIns="138917" bIns="138917" numCol="1" spcCol="1270" anchor="ctr" anchorCtr="0">
          <a:noAutofit/>
        </a:bodyPr>
        <a:lstStyle/>
        <a:p>
          <a:pPr lvl="0" algn="l" defTabSz="800100">
            <a:lnSpc>
              <a:spcPct val="90000"/>
            </a:lnSpc>
            <a:spcBef>
              <a:spcPct val="0"/>
            </a:spcBef>
            <a:spcAft>
              <a:spcPct val="35000"/>
            </a:spcAft>
          </a:pPr>
          <a:r>
            <a:rPr lang="en-US" sz="1800" b="0" i="0" kern="1200"/>
            <a:t>NASP rekommenderar att implementera insatser med flera olika komponenter för att öka chansen för positiva utfall</a:t>
          </a:r>
          <a:endParaRPr lang="en-US" sz="1800" kern="1200"/>
        </a:p>
      </dsp:txBody>
      <dsp:txXfrm>
        <a:off x="1516055" y="560"/>
        <a:ext cx="4656144" cy="1312601"/>
      </dsp:txXfrm>
    </dsp:sp>
    <dsp:sp modelId="{461FBBE3-2C61-41FE-AAC1-5075E174058B}">
      <dsp:nvSpPr>
        <dsp:cNvPr id="0" name=""/>
        <dsp:cNvSpPr/>
      </dsp:nvSpPr>
      <dsp:spPr>
        <a:xfrm>
          <a:off x="0" y="1641313"/>
          <a:ext cx="6172199" cy="13126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DBACCA-19AD-4C5C-ADBC-6C9CD03A428B}">
      <dsp:nvSpPr>
        <dsp:cNvPr id="0" name=""/>
        <dsp:cNvSpPr/>
      </dsp:nvSpPr>
      <dsp:spPr>
        <a:xfrm>
          <a:off x="397062" y="1936648"/>
          <a:ext cx="721930" cy="72193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F604C-DA30-42E9-B0C0-2757DBC146C7}">
      <dsp:nvSpPr>
        <dsp:cNvPr id="0" name=""/>
        <dsp:cNvSpPr/>
      </dsp:nvSpPr>
      <dsp:spPr>
        <a:xfrm>
          <a:off x="1516055" y="1641313"/>
          <a:ext cx="4656144" cy="131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917" tIns="138917" rIns="138917" bIns="138917" numCol="1" spcCol="1270" anchor="ctr" anchorCtr="0">
          <a:noAutofit/>
        </a:bodyPr>
        <a:lstStyle/>
        <a:p>
          <a:pPr lvl="0" algn="l" defTabSz="800100">
            <a:lnSpc>
              <a:spcPct val="90000"/>
            </a:lnSpc>
            <a:spcBef>
              <a:spcPct val="0"/>
            </a:spcBef>
            <a:spcAft>
              <a:spcPct val="35000"/>
            </a:spcAft>
          </a:pPr>
          <a:r>
            <a:rPr lang="en-US" sz="1800" b="0" i="0" kern="1200"/>
            <a:t>Komponenterna bör väljas ut utifrån deras dokumenterade evidens, men också deras genomförbarhet i den aktuella kontexten. </a:t>
          </a:r>
          <a:endParaRPr lang="en-US" sz="1800" kern="1200"/>
        </a:p>
      </dsp:txBody>
      <dsp:txXfrm>
        <a:off x="1516055" y="1641313"/>
        <a:ext cx="4656144" cy="1312601"/>
      </dsp:txXfrm>
    </dsp:sp>
    <dsp:sp modelId="{10017F32-C2CE-4201-9A16-D9263D108B13}">
      <dsp:nvSpPr>
        <dsp:cNvPr id="0" name=""/>
        <dsp:cNvSpPr/>
      </dsp:nvSpPr>
      <dsp:spPr>
        <a:xfrm>
          <a:off x="0" y="3282065"/>
          <a:ext cx="6172199" cy="13126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6A0CD-A56A-4144-8AD6-750DD8666B19}">
      <dsp:nvSpPr>
        <dsp:cNvPr id="0" name=""/>
        <dsp:cNvSpPr/>
      </dsp:nvSpPr>
      <dsp:spPr>
        <a:xfrm>
          <a:off x="397062" y="3577400"/>
          <a:ext cx="721930" cy="7219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DC7D3-2089-4934-A19D-6300199DAFF9}">
      <dsp:nvSpPr>
        <dsp:cNvPr id="0" name=""/>
        <dsp:cNvSpPr/>
      </dsp:nvSpPr>
      <dsp:spPr>
        <a:xfrm>
          <a:off x="1516055" y="3282065"/>
          <a:ext cx="4656144" cy="131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917" tIns="138917" rIns="138917" bIns="138917" numCol="1" spcCol="1270" anchor="ctr" anchorCtr="0">
          <a:noAutofit/>
        </a:bodyPr>
        <a:lstStyle/>
        <a:p>
          <a:pPr lvl="0" algn="l" defTabSz="800100">
            <a:lnSpc>
              <a:spcPct val="90000"/>
            </a:lnSpc>
            <a:spcBef>
              <a:spcPct val="0"/>
            </a:spcBef>
            <a:spcAft>
              <a:spcPct val="35000"/>
            </a:spcAft>
          </a:pPr>
          <a:r>
            <a:rPr lang="en-US" sz="1800" b="0" i="0" kern="1200"/>
            <a:t>Insatser med relativt små effekter kan göra relativt stor samhällsnytta om de kan i genomföras brett till en låg kostnad.</a:t>
          </a:r>
          <a:endParaRPr lang="en-US" sz="1800" kern="1200"/>
        </a:p>
      </dsp:txBody>
      <dsp:txXfrm>
        <a:off x="1516055" y="3282065"/>
        <a:ext cx="4656144" cy="13126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7872E-01A3-43F5-B06E-9441F8CC69D2}" type="datetimeFigureOut">
              <a:rPr lang="en-SE" smtClean="0"/>
              <a:t>03/22/2024</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B7256-B365-4276-9B4C-7CF1AFD05C9A}" type="slidenum">
              <a:rPr lang="en-SE" smtClean="0"/>
              <a:t>‹#›</a:t>
            </a:fld>
            <a:endParaRPr lang="en-SE"/>
          </a:p>
        </p:txBody>
      </p:sp>
    </p:spTree>
    <p:extLst>
      <p:ext uri="{BB962C8B-B14F-4D97-AF65-F5344CB8AC3E}">
        <p14:creationId xmlns:p14="http://schemas.microsoft.com/office/powerpoint/2010/main" val="358156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07000"/>
              </a:lnSpc>
              <a:spcAft>
                <a:spcPts val="893"/>
              </a:spcAft>
              <a:buFont typeface="Arial"/>
              <a:buNone/>
            </a:pPr>
            <a:r>
              <a:rPr lang="sv-SE" sz="1200" dirty="0">
                <a:solidFill>
                  <a:srgbClr val="000000"/>
                </a:solidFill>
                <a:latin typeface="+mn-lt"/>
                <a:ea typeface="Calibri" panose="020F0502020204030204" pitchFamily="34" charset="0"/>
                <a:cs typeface="Calibri"/>
              </a:rPr>
              <a:t>Rickard</a:t>
            </a:r>
          </a:p>
          <a:p>
            <a:pPr marL="285750" indent="-285750">
              <a:lnSpc>
                <a:spcPct val="107000"/>
              </a:lnSpc>
              <a:spcAft>
                <a:spcPts val="893"/>
              </a:spcAft>
              <a:buFont typeface="Arial"/>
              <a:buChar char="•"/>
            </a:pPr>
            <a:r>
              <a:rPr lang="sv-SE" sz="1200" dirty="0">
                <a:solidFill>
                  <a:srgbClr val="000000"/>
                </a:solidFill>
                <a:latin typeface="+mn-lt"/>
                <a:ea typeface="Calibri" panose="020F0502020204030204" pitchFamily="34" charset="0"/>
                <a:cs typeface="Calibri"/>
              </a:rPr>
              <a:t>Vi är en ideell organisation som sen 2013 arbetat för att minska självmorden i Sverige. Vi har en vision om ett samhälle utan självmord och för att nå dit arbetar vi på nationell, regional och lokal nivå, och förutom att träffa er politiker arbetar vi med att:</a:t>
            </a:r>
            <a:endParaRPr lang="sv-SE" sz="1200" dirty="0">
              <a:latin typeface="+mn-lt"/>
              <a:cs typeface="Calibri" panose="020F0502020204030204"/>
            </a:endParaRPr>
          </a:p>
          <a:p>
            <a:pPr marL="285750" indent="-285750">
              <a:buFont typeface="Arial"/>
              <a:buChar char="•"/>
              <a:defRPr sz="1600">
                <a:latin typeface="Circular Std Book Italic"/>
                <a:ea typeface="Circular Std Book Italic"/>
                <a:cs typeface="Circular Std Book Italic"/>
                <a:sym typeface="Circular Std Book"/>
              </a:defRPr>
            </a:pPr>
            <a:r>
              <a:rPr lang="sv-SE" sz="1200" b="1" dirty="0">
                <a:latin typeface="+mn-lt"/>
                <a:ea typeface="Roboto"/>
                <a:cs typeface="Roboto"/>
              </a:rPr>
              <a:t>Skapa och sprida kunskap - </a:t>
            </a:r>
            <a:r>
              <a:rPr lang="sv-SE" sz="1200" dirty="0">
                <a:latin typeface="+mn-lt"/>
                <a:ea typeface="Roboto"/>
                <a:cs typeface="Roboto"/>
              </a:rPr>
              <a:t>Tillsammans med de främsta forskarna och experter i landet tar vi fram olika kunskapsmaterial och skapar egna </a:t>
            </a:r>
            <a:r>
              <a:rPr lang="sv-SE" sz="1200" b="1" dirty="0">
                <a:latin typeface="+mn-lt"/>
                <a:ea typeface="Roboto"/>
                <a:cs typeface="Roboto"/>
              </a:rPr>
              <a:t>utbildningar om </a:t>
            </a:r>
            <a:r>
              <a:rPr lang="sv-SE" sz="1200" dirty="0">
                <a:latin typeface="+mn-lt"/>
                <a:ea typeface="Roboto"/>
                <a:cs typeface="Roboto"/>
              </a:rPr>
              <a:t>suicidprevention</a:t>
            </a:r>
            <a:endParaRPr lang="sv-SE" sz="1200" b="1" dirty="0">
              <a:latin typeface="+mn-lt"/>
              <a:ea typeface="Roboto"/>
              <a:cs typeface="Roboto"/>
            </a:endParaRPr>
          </a:p>
          <a:p>
            <a:pPr marL="285750" indent="-285750">
              <a:buFont typeface="Arial"/>
              <a:buChar char="•"/>
              <a:defRPr sz="1600">
                <a:latin typeface="Circular Std Book Italic"/>
                <a:ea typeface="Circular Std Book Italic"/>
                <a:cs typeface="Circular Std Book Italic"/>
                <a:sym typeface="Circular Std Book"/>
              </a:defRPr>
            </a:pPr>
            <a:r>
              <a:rPr lang="sv-SE" sz="1200" dirty="0">
                <a:latin typeface="+mn-lt"/>
                <a:ea typeface="Roboto"/>
                <a:cs typeface="Calibri"/>
              </a:rPr>
              <a:t>En viktig grundbult i vår organisation är att vi </a:t>
            </a:r>
            <a:r>
              <a:rPr lang="sv-SE" sz="1200" b="1" dirty="0">
                <a:latin typeface="+mn-lt"/>
                <a:ea typeface="Roboto"/>
                <a:cs typeface="Calibri"/>
              </a:rPr>
              <a:t>stödjer suicidpreventiv forskning -</a:t>
            </a:r>
            <a:r>
              <a:rPr lang="sv-SE" sz="1200" b="1" dirty="0">
                <a:latin typeface="+mn-lt"/>
                <a:ea typeface="Roboto"/>
                <a:cs typeface="Circular Std Book Italic"/>
              </a:rPr>
              <a:t> </a:t>
            </a:r>
            <a:r>
              <a:rPr lang="sv-SE" sz="1200" dirty="0">
                <a:latin typeface="+mn-lt"/>
                <a:ea typeface="Roboto"/>
                <a:cs typeface="Calibri"/>
              </a:rPr>
              <a:t>Det är av största vikt att området suicid blir mer </a:t>
            </a:r>
            <a:r>
              <a:rPr lang="sv-SE" sz="1200" dirty="0" err="1">
                <a:latin typeface="+mn-lt"/>
                <a:ea typeface="Roboto"/>
                <a:cs typeface="Calibri"/>
              </a:rPr>
              <a:t>beforskat</a:t>
            </a:r>
            <a:r>
              <a:rPr lang="sv-SE" sz="1200" dirty="0">
                <a:latin typeface="+mn-lt"/>
                <a:ea typeface="Roboto"/>
                <a:cs typeface="Calibri"/>
              </a:rPr>
              <a:t> och vi har via vårt </a:t>
            </a:r>
            <a:r>
              <a:rPr lang="sv-SE" sz="1200" b="1" dirty="0">
                <a:latin typeface="+mn-lt"/>
                <a:ea typeface="Roboto"/>
                <a:cs typeface="Calibri"/>
              </a:rPr>
              <a:t>expertråd</a:t>
            </a:r>
            <a:r>
              <a:rPr lang="sv-SE" sz="1200" dirty="0">
                <a:latin typeface="+mn-lt"/>
                <a:ea typeface="Roboto"/>
                <a:cs typeface="Calibri"/>
              </a:rPr>
              <a:t> (med landets främsta experter) alltid stöd i forskningen när vi skapar våra kunskapsunderlag.</a:t>
            </a:r>
            <a:r>
              <a:rPr lang="sv-SE" sz="1200" dirty="0">
                <a:latin typeface="+mn-lt"/>
                <a:ea typeface="Roboto"/>
                <a:cs typeface="Circular Std Book Italic"/>
              </a:rPr>
              <a:t> </a:t>
            </a:r>
            <a:r>
              <a:rPr lang="sv-SE" sz="1200" dirty="0">
                <a:latin typeface="+mn-lt"/>
                <a:ea typeface="Roboto"/>
                <a:cs typeface="Calibri"/>
              </a:rPr>
              <a:t>Ett exempel är när vi tagit fram underlaget till kommunernas egna handlingsplaner för suicid samt vår kommunundersökning ”Kommunbarometern”, material som används och uppskattas av tjänstemän och beslutsfattare i landets kommuner.</a:t>
            </a:r>
            <a:endParaRPr lang="sv-SE" sz="1200" b="1" dirty="0">
              <a:latin typeface="+mn-lt"/>
              <a:ea typeface="Roboto"/>
              <a:cs typeface="Calibri"/>
            </a:endParaRPr>
          </a:p>
          <a:p>
            <a:pPr marL="285750" indent="-285750">
              <a:buFont typeface="Arial"/>
              <a:buChar char="•"/>
              <a:defRPr sz="1600">
                <a:latin typeface="Circular Std Book Italic"/>
                <a:ea typeface="Circular Std Book Italic"/>
                <a:cs typeface="Circular Std Book Italic"/>
                <a:sym typeface="Circular Std Book"/>
              </a:defRPr>
            </a:pPr>
            <a:r>
              <a:rPr lang="sv-SE" sz="1200" dirty="0">
                <a:latin typeface="+mn-lt"/>
                <a:cs typeface="Calibri"/>
              </a:rPr>
              <a:t>Vi är idag </a:t>
            </a:r>
            <a:r>
              <a:rPr lang="sv-SE" sz="1200" b="1" dirty="0">
                <a:latin typeface="+mn-lt"/>
                <a:cs typeface="Calibri"/>
              </a:rPr>
              <a:t>ca 25 anställda som finns vid vårt huvudkontor i Stockholm men även på andra platser i landet</a:t>
            </a:r>
            <a:r>
              <a:rPr lang="sv-SE" sz="1200" dirty="0">
                <a:latin typeface="+mn-lt"/>
                <a:cs typeface="Calibri"/>
              </a:rPr>
              <a:t>.</a:t>
            </a:r>
            <a:r>
              <a:rPr lang="sv-SE" sz="1200" dirty="0">
                <a:latin typeface="+mn-lt"/>
                <a:cs typeface="Circular Std Book Italic"/>
              </a:rPr>
              <a:t> </a:t>
            </a:r>
            <a:r>
              <a:rPr lang="sv-SE" sz="1200" dirty="0">
                <a:latin typeface="+mn-lt"/>
                <a:cs typeface="Calibri"/>
              </a:rPr>
              <a:t>Vi har även </a:t>
            </a:r>
            <a:r>
              <a:rPr lang="sv-SE" sz="1200" b="1" dirty="0">
                <a:latin typeface="+mn-lt"/>
                <a:cs typeface="Calibri"/>
              </a:rPr>
              <a:t>7 ambassadörer och ca 400 fantastiska volontärer </a:t>
            </a:r>
            <a:r>
              <a:rPr lang="sv-SE" sz="1200" dirty="0">
                <a:latin typeface="+mn-lt"/>
                <a:cs typeface="Calibri"/>
              </a:rPr>
              <a:t>som hjälper oss att vara högtalare utåt med hjälp av sina nätverk.</a:t>
            </a:r>
            <a:endParaRPr lang="sv-SE" sz="1200" b="1" dirty="0">
              <a:latin typeface="+mn-lt"/>
              <a:cs typeface="Calibri"/>
            </a:endParaRPr>
          </a:p>
          <a:p>
            <a:pPr marL="285750" indent="-285750" defTabSz="966338">
              <a:lnSpc>
                <a:spcPct val="110000"/>
              </a:lnSpc>
              <a:buFont typeface="Arial"/>
              <a:buChar char="•"/>
              <a:defRPr sz="1600">
                <a:latin typeface="Circular Std Book Italic"/>
                <a:ea typeface="Circular Std Book Italic"/>
                <a:cs typeface="Circular Std Book Italic"/>
                <a:sym typeface="Circular Std Book"/>
              </a:defRPr>
            </a:pPr>
            <a:r>
              <a:rPr lang="sv-SE" sz="1200" b="1" dirty="0">
                <a:latin typeface="+mn-lt"/>
              </a:rPr>
              <a:t>Vi finansieras </a:t>
            </a:r>
            <a:r>
              <a:rPr lang="sv-SE" sz="1200" dirty="0">
                <a:latin typeface="+mn-lt"/>
              </a:rPr>
              <a:t>a</a:t>
            </a:r>
            <a:r>
              <a:rPr lang="sv-SE" sz="1200" dirty="0">
                <a:solidFill>
                  <a:srgbClr val="000000"/>
                </a:solidFill>
                <a:latin typeface="+mn-lt"/>
                <a:ea typeface="Calibri" panose="020F0502020204030204" pitchFamily="34" charset="0"/>
                <a:cs typeface="Arial" panose="020B0604020202020204" pitchFamily="34" charset="0"/>
              </a:rPr>
              <a:t>v statliga, regionala och kommunala bidrag men även av samarbeten, stiftelser samt företags- och privatgåvor.</a:t>
            </a:r>
            <a:endParaRPr lang="en-US" sz="1200" dirty="0">
              <a:latin typeface="+mn-lt"/>
            </a:endParaRPr>
          </a:p>
          <a:p>
            <a:pPr defTabSz="966338">
              <a:defRPr/>
            </a:pPr>
            <a:endParaRPr lang="sv-SE" sz="1200" dirty="0">
              <a:latin typeface="+mn-lt"/>
            </a:endParaRPr>
          </a:p>
          <a:p>
            <a:pPr defTabSz="966338">
              <a:defRPr/>
            </a:pPr>
            <a:r>
              <a:rPr lang="sv-SE" sz="1200" b="1" dirty="0">
                <a:latin typeface="+mn-lt"/>
              </a:rPr>
              <a:t>Expertråd </a:t>
            </a:r>
            <a:r>
              <a:rPr lang="sv-SE" sz="1200" dirty="0">
                <a:latin typeface="+mn-lt"/>
              </a:rPr>
              <a:t>(om någon frågar)</a:t>
            </a:r>
            <a:r>
              <a:rPr lang="sv-SE" sz="1200" b="1" dirty="0">
                <a:latin typeface="+mn-lt"/>
              </a:rPr>
              <a:t>:</a:t>
            </a:r>
            <a:endParaRPr lang="sv-SE" sz="1200" b="1" dirty="0">
              <a:latin typeface="+mn-lt"/>
              <a:cs typeface="Calibri"/>
            </a:endParaRPr>
          </a:p>
          <a:p>
            <a:pPr defTabSz="966338">
              <a:defRPr/>
            </a:pPr>
            <a:r>
              <a:rPr lang="sv-SE" sz="1200" b="0" dirty="0">
                <a:latin typeface="+mn-lt"/>
              </a:rPr>
              <a:t>Ullakarin Nyberg – Överläkare</a:t>
            </a:r>
          </a:p>
          <a:p>
            <a:pPr defTabSz="966338">
              <a:defRPr/>
            </a:pPr>
            <a:r>
              <a:rPr lang="sv-SE" sz="1200" b="0" dirty="0">
                <a:latin typeface="+mn-lt"/>
              </a:rPr>
              <a:t>Johan </a:t>
            </a:r>
            <a:r>
              <a:rPr lang="sv-SE" sz="1200" b="0" dirty="0" err="1">
                <a:latin typeface="+mn-lt"/>
              </a:rPr>
              <a:t>Andreen</a:t>
            </a:r>
            <a:r>
              <a:rPr lang="sv-SE" sz="1200" b="0" dirty="0">
                <a:latin typeface="+mn-lt"/>
              </a:rPr>
              <a:t> - </a:t>
            </a:r>
            <a:r>
              <a:rPr lang="sv-SE" sz="1200" b="0" dirty="0">
                <a:solidFill>
                  <a:srgbClr val="191919"/>
                </a:solidFill>
                <a:latin typeface="+mn-lt"/>
              </a:rPr>
              <a:t>Pensionerad överläkare i psykiatri och barn- och ungdomspsykiatri</a:t>
            </a:r>
          </a:p>
          <a:p>
            <a:pPr defTabSz="966338">
              <a:defRPr/>
            </a:pPr>
            <a:r>
              <a:rPr lang="sv-SE" sz="1200" b="0" dirty="0">
                <a:solidFill>
                  <a:srgbClr val="191919"/>
                </a:solidFill>
                <a:latin typeface="+mn-lt"/>
              </a:rPr>
              <a:t>Elin Fröding - Chefläkare, överläkare i psykiatri region </a:t>
            </a:r>
            <a:r>
              <a:rPr lang="sv-SE" sz="1200" b="0" dirty="0" err="1">
                <a:solidFill>
                  <a:srgbClr val="191919"/>
                </a:solidFill>
                <a:latin typeface="+mn-lt"/>
              </a:rPr>
              <a:t>jönköping</a:t>
            </a:r>
            <a:endParaRPr lang="sv-SE" sz="1200" b="0" dirty="0">
              <a:solidFill>
                <a:srgbClr val="191919"/>
              </a:solidFill>
              <a:latin typeface="+mn-lt"/>
            </a:endParaRPr>
          </a:p>
          <a:p>
            <a:pPr defTabSz="966338">
              <a:defRPr/>
            </a:pPr>
            <a:r>
              <a:rPr lang="sv-SE" sz="1200" dirty="0">
                <a:solidFill>
                  <a:srgbClr val="191919"/>
                </a:solidFill>
                <a:latin typeface="+mn-lt"/>
              </a:rPr>
              <a:t>Bo Runesson – Professor</a:t>
            </a:r>
          </a:p>
          <a:p>
            <a:pPr defTabSz="966338">
              <a:defRPr/>
            </a:pPr>
            <a:r>
              <a:rPr lang="sv-SE" sz="1200" dirty="0">
                <a:solidFill>
                  <a:srgbClr val="191919"/>
                </a:solidFill>
                <a:latin typeface="+mn-lt"/>
              </a:rPr>
              <a:t>Ulla </a:t>
            </a:r>
            <a:r>
              <a:rPr lang="sv-SE" sz="1200" dirty="0" err="1">
                <a:solidFill>
                  <a:srgbClr val="191919"/>
                </a:solidFill>
                <a:latin typeface="+mn-lt"/>
              </a:rPr>
              <a:t>karin</a:t>
            </a:r>
            <a:r>
              <a:rPr lang="sv-SE" sz="1200" dirty="0">
                <a:solidFill>
                  <a:srgbClr val="191919"/>
                </a:solidFill>
                <a:latin typeface="+mn-lt"/>
              </a:rPr>
              <a:t> </a:t>
            </a:r>
            <a:r>
              <a:rPr lang="sv-SE" sz="1200" dirty="0" err="1">
                <a:solidFill>
                  <a:srgbClr val="191919"/>
                </a:solidFill>
                <a:latin typeface="+mn-lt"/>
              </a:rPr>
              <a:t>schön</a:t>
            </a:r>
            <a:r>
              <a:rPr lang="sv-SE" sz="1200" dirty="0">
                <a:solidFill>
                  <a:srgbClr val="191919"/>
                </a:solidFill>
                <a:latin typeface="+mn-lt"/>
              </a:rPr>
              <a:t> – professor</a:t>
            </a:r>
          </a:p>
          <a:p>
            <a:pPr defTabSz="966338">
              <a:defRPr/>
            </a:pPr>
            <a:r>
              <a:rPr lang="sv-SE" sz="1200" dirty="0">
                <a:solidFill>
                  <a:srgbClr val="191919"/>
                </a:solidFill>
                <a:latin typeface="+mn-lt"/>
              </a:rPr>
              <a:t>Martin </a:t>
            </a:r>
            <a:r>
              <a:rPr lang="sv-SE" sz="1200" dirty="0" err="1">
                <a:solidFill>
                  <a:srgbClr val="191919"/>
                </a:solidFill>
                <a:latin typeface="+mn-lt"/>
              </a:rPr>
              <a:t>Schalling</a:t>
            </a:r>
            <a:r>
              <a:rPr lang="sv-SE" sz="1200" dirty="0">
                <a:solidFill>
                  <a:srgbClr val="191919"/>
                </a:solidFill>
                <a:latin typeface="+mn-lt"/>
              </a:rPr>
              <a:t> - Ordförande och professor</a:t>
            </a:r>
          </a:p>
          <a:p>
            <a:pPr defTabSz="966338">
              <a:defRPr/>
            </a:pPr>
            <a:r>
              <a:rPr lang="sv-SE" sz="1200" dirty="0">
                <a:solidFill>
                  <a:srgbClr val="191919"/>
                </a:solidFill>
                <a:latin typeface="+mn-lt"/>
              </a:rPr>
              <a:t>Liria Ortiz – Psykolog</a:t>
            </a:r>
          </a:p>
          <a:p>
            <a:pPr defTabSz="966338">
              <a:defRPr/>
            </a:pPr>
            <a:r>
              <a:rPr lang="sv-SE" sz="1200" dirty="0">
                <a:solidFill>
                  <a:srgbClr val="191919"/>
                </a:solidFill>
                <a:latin typeface="+mn-lt"/>
              </a:rPr>
              <a:t>Susanne </a:t>
            </a:r>
            <a:r>
              <a:rPr lang="sv-SE" sz="1200" dirty="0" err="1">
                <a:solidFill>
                  <a:srgbClr val="191919"/>
                </a:solidFill>
                <a:latin typeface="+mn-lt"/>
              </a:rPr>
              <a:t>Rolfner</a:t>
            </a:r>
            <a:r>
              <a:rPr lang="sv-SE" sz="1200" dirty="0">
                <a:solidFill>
                  <a:srgbClr val="191919"/>
                </a:solidFill>
                <a:latin typeface="+mn-lt"/>
              </a:rPr>
              <a:t> Suvanto – sjuksköterska och verksamhetsansvarig</a:t>
            </a:r>
          </a:p>
          <a:p>
            <a:pPr defTabSz="966338">
              <a:defRPr/>
            </a:pPr>
            <a:r>
              <a:rPr lang="sv-SE" sz="1200" b="0" dirty="0">
                <a:solidFill>
                  <a:srgbClr val="191919"/>
                </a:solidFill>
                <a:latin typeface="+mn-lt"/>
              </a:rPr>
              <a:t>Sven Bremberg – docent</a:t>
            </a:r>
          </a:p>
          <a:p>
            <a:pPr defTabSz="966338">
              <a:defRPr/>
            </a:pPr>
            <a:r>
              <a:rPr lang="sv-SE" sz="1200" b="0" dirty="0">
                <a:solidFill>
                  <a:srgbClr val="191919"/>
                </a:solidFill>
                <a:latin typeface="+mn-lt"/>
              </a:rPr>
              <a:t>Britta Alin åkerman - professor</a:t>
            </a:r>
          </a:p>
          <a:p>
            <a:pPr defTabSz="966338">
              <a:defRPr/>
            </a:pPr>
            <a:endParaRPr lang="sv-SE" sz="1200" dirty="0">
              <a:latin typeface="+mn-lt"/>
            </a:endParaRPr>
          </a:p>
          <a:p>
            <a:endParaRPr lang="sv-SE" dirty="0"/>
          </a:p>
        </p:txBody>
      </p:sp>
      <p:sp>
        <p:nvSpPr>
          <p:cNvPr id="4" name="Platshållare för bildnummer 3"/>
          <p:cNvSpPr>
            <a:spLocks noGrp="1"/>
          </p:cNvSpPr>
          <p:nvPr>
            <p:ph type="sldNum" sz="quarter" idx="5"/>
          </p:nvPr>
        </p:nvSpPr>
        <p:spPr/>
        <p:txBody>
          <a:bodyPr/>
          <a:lstStyle/>
          <a:p>
            <a:fld id="{381B7256-B365-4276-9B4C-7CF1AFD05C9A}" type="slidenum">
              <a:rPr lang="en-SE" smtClean="0"/>
              <a:t>2</a:t>
            </a:fld>
            <a:endParaRPr lang="en-SE"/>
          </a:p>
        </p:txBody>
      </p:sp>
    </p:spTree>
    <p:extLst>
      <p:ext uri="{BB962C8B-B14F-4D97-AF65-F5344CB8AC3E}">
        <p14:creationId xmlns:p14="http://schemas.microsoft.com/office/powerpoint/2010/main" val="295267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gärna ett foto på denna bild, här har ni lite tips på sidor där ni kan gå in och titta.</a:t>
            </a:r>
          </a:p>
          <a:p>
            <a:endParaRPr lang="sv-SE" dirty="0"/>
          </a:p>
          <a:p>
            <a:pPr marL="301981" indent="-301981">
              <a:buFont typeface="Arial" panose="020B0604020202020204" pitchFamily="34" charset="0"/>
              <a:buChar char="•"/>
            </a:pPr>
            <a:r>
              <a:rPr lang="sv-SE" dirty="0">
                <a:solidFill>
                  <a:schemeClr val="bg1"/>
                </a:solidFill>
                <a:cs typeface="CircularXX TT Book" panose="020B0504010101010104" pitchFamily="34" charset="0"/>
              </a:rPr>
              <a:t>Suicidezero.se</a:t>
            </a:r>
          </a:p>
          <a:p>
            <a:pPr marL="301981" indent="-301981">
              <a:buFont typeface="Arial" panose="020B0604020202020204" pitchFamily="34" charset="0"/>
              <a:buChar char="•"/>
            </a:pPr>
            <a:r>
              <a:rPr lang="sv-SE" dirty="0">
                <a:solidFill>
                  <a:schemeClr val="bg1"/>
                </a:solidFill>
                <a:cs typeface="CircularXX TT Book" panose="020B0504010101010104" pitchFamily="34" charset="0"/>
              </a:rPr>
              <a:t>Vagafragapocket.se</a:t>
            </a:r>
          </a:p>
          <a:p>
            <a:pPr marL="301981" indent="-301981">
              <a:buFont typeface="Arial" panose="020B0604020202020204" pitchFamily="34" charset="0"/>
              <a:buChar char="•"/>
            </a:pPr>
            <a:r>
              <a:rPr lang="sv-SE" dirty="0">
                <a:solidFill>
                  <a:schemeClr val="bg1"/>
                </a:solidFill>
                <a:cs typeface="CircularXX TT Book" panose="020B0504010101010104" pitchFamily="34" charset="0"/>
              </a:rPr>
              <a:t>Livsviktigasnack.se</a:t>
            </a:r>
          </a:p>
          <a:p>
            <a:pPr marL="301981" indent="-301981">
              <a:buFont typeface="Arial" panose="020B0604020202020204" pitchFamily="34" charset="0"/>
              <a:buChar char="•"/>
            </a:pPr>
            <a:r>
              <a:rPr lang="sv-SE" dirty="0">
                <a:solidFill>
                  <a:schemeClr val="bg1"/>
                </a:solidFill>
                <a:cs typeface="CircularXX TT Book" panose="020B0504010101010104" pitchFamily="34" charset="0"/>
              </a:rPr>
              <a:t>Suicidezero.se/kommun</a:t>
            </a:r>
          </a:p>
          <a:p>
            <a:pPr marL="301981" indent="-301981">
              <a:buFont typeface="Arial" panose="020B0604020202020204" pitchFamily="34" charset="0"/>
              <a:buChar char="•"/>
            </a:pPr>
            <a:r>
              <a:rPr lang="sv-SE" dirty="0">
                <a:solidFill>
                  <a:schemeClr val="bg1"/>
                </a:solidFill>
                <a:cs typeface="CircularXX TT Book" panose="020B0504010101010104" pitchFamily="34" charset="0"/>
              </a:rPr>
              <a:t>Suicidezero.se/minlivlina</a:t>
            </a:r>
          </a:p>
          <a:p>
            <a:pPr marL="301981" indent="-301981">
              <a:buFont typeface="Arial" panose="020B0604020202020204" pitchFamily="34" charset="0"/>
              <a:buChar char="•"/>
            </a:pPr>
            <a:r>
              <a:rPr lang="sv-SE" dirty="0">
                <a:solidFill>
                  <a:schemeClr val="bg1"/>
                </a:solidFill>
                <a:cs typeface="CircularXX TT Book" panose="020B0504010101010104" pitchFamily="34" charset="0"/>
              </a:rPr>
              <a:t>Stordodenutbildning.se</a:t>
            </a:r>
          </a:p>
          <a:p>
            <a:pPr marL="301981" indent="-301981">
              <a:buFont typeface="Arial" panose="020B0604020202020204" pitchFamily="34" charset="0"/>
              <a:buChar char="•"/>
            </a:pPr>
            <a:r>
              <a:rPr lang="sv-SE" dirty="0">
                <a:solidFill>
                  <a:schemeClr val="bg1"/>
                </a:solidFill>
                <a:cs typeface="CircularXX TT Book" panose="020B0504010101010104" pitchFamily="34" charset="0"/>
              </a:rPr>
              <a:t>Suicidezero.se/utbildningar</a:t>
            </a:r>
          </a:p>
          <a:p>
            <a:endParaRPr lang="sv-SE" dirty="0"/>
          </a:p>
          <a:p>
            <a:endParaRPr lang="sv-SE" b="1" u="none" dirty="0"/>
          </a:p>
        </p:txBody>
      </p:sp>
      <p:sp>
        <p:nvSpPr>
          <p:cNvPr id="4" name="Platshållare för bildnummer 3"/>
          <p:cNvSpPr>
            <a:spLocks noGrp="1"/>
          </p:cNvSpPr>
          <p:nvPr>
            <p:ph type="sldNum" sz="quarter" idx="5"/>
          </p:nvPr>
        </p:nvSpPr>
        <p:spPr/>
        <p:txBody>
          <a:bodyPr/>
          <a:lstStyle/>
          <a:p>
            <a:fld id="{B4BEFFA0-E253-0A48-B539-FB715D900A5A}" type="slidenum">
              <a:rPr lang="sv-SE" smtClean="0"/>
              <a:t>15</a:t>
            </a:fld>
            <a:endParaRPr lang="sv-SE"/>
          </a:p>
        </p:txBody>
      </p:sp>
    </p:spTree>
    <p:extLst>
      <p:ext uri="{BB962C8B-B14F-4D97-AF65-F5344CB8AC3E}">
        <p14:creationId xmlns:p14="http://schemas.microsoft.com/office/powerpoint/2010/main" val="193745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Tack för att ni lyssnat här idag, är tacksam över att förhoppningsvis ha gett er ökad kunskap om det här ämnet och hur ni kan bidra som politiker.</a:t>
            </a:r>
            <a:r>
              <a:rPr lang="sv-SE" dirty="0">
                <a:solidFill>
                  <a:srgbClr val="000000"/>
                </a:solidFill>
                <a:cs typeface="Calibri"/>
              </a:rPr>
              <a:t> Denna typ av föreläsningar jag hållit för er idag är en del av vårt bidrag i arbetet med att rädda liv, vi tar inget betalt för att komma ut och prata om detta med politiker och makthavare. </a:t>
            </a:r>
            <a:r>
              <a:rPr lang="sv-SE" b="0" dirty="0"/>
              <a:t>Ta med frågan om suicidprevention tillbaka dit där du är verksam och det är TILLSAMMANS VI GÖR SKILLNAD!!</a:t>
            </a:r>
          </a:p>
          <a:p>
            <a:pPr defTabSz="966338">
              <a:defRPr/>
            </a:pPr>
            <a:endParaRPr lang="sv-SE" b="1" dirty="0">
              <a:solidFill>
                <a:srgbClr val="000000"/>
              </a:solidFill>
              <a:cs typeface="Calibri"/>
            </a:endParaRPr>
          </a:p>
          <a:p>
            <a:pPr defTabSz="966338">
              <a:defRPr/>
            </a:pPr>
            <a:r>
              <a:rPr lang="sv-SE" b="1" dirty="0">
                <a:solidFill>
                  <a:srgbClr val="000000"/>
                </a:solidFill>
                <a:cs typeface="Calibri"/>
              </a:rPr>
              <a:t>Ta hand om er, och glöm inte att just du är viktig!</a:t>
            </a:r>
          </a:p>
          <a:p>
            <a:pPr defTabSz="966338">
              <a:defRPr/>
            </a:pPr>
            <a:endParaRPr lang="sv-SE" dirty="0">
              <a:solidFill>
                <a:srgbClr val="000000"/>
              </a:solidFill>
              <a:cs typeface="Calibri"/>
            </a:endParaRPr>
          </a:p>
          <a:p>
            <a:endParaRPr lang="sv-SE" b="1" u="none" dirty="0"/>
          </a:p>
        </p:txBody>
      </p:sp>
      <p:sp>
        <p:nvSpPr>
          <p:cNvPr id="4" name="Platshållare för bildnummer 3"/>
          <p:cNvSpPr>
            <a:spLocks noGrp="1"/>
          </p:cNvSpPr>
          <p:nvPr>
            <p:ph type="sldNum" sz="quarter" idx="5"/>
          </p:nvPr>
        </p:nvSpPr>
        <p:spPr/>
        <p:txBody>
          <a:bodyPr/>
          <a:lstStyle/>
          <a:p>
            <a:fld id="{B4BEFFA0-E253-0A48-B539-FB715D900A5A}" type="slidenum">
              <a:rPr lang="sv-SE" smtClean="0"/>
              <a:t>16</a:t>
            </a:fld>
            <a:endParaRPr lang="sv-SE"/>
          </a:p>
        </p:txBody>
      </p:sp>
    </p:spTree>
    <p:extLst>
      <p:ext uri="{BB962C8B-B14F-4D97-AF65-F5344CB8AC3E}">
        <p14:creationId xmlns:p14="http://schemas.microsoft.com/office/powerpoint/2010/main" val="116231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Frihandsfigur 27">
            <a:extLst>
              <a:ext uri="{FF2B5EF4-FFF2-40B4-BE49-F238E27FC236}">
                <a16:creationId xmlns:a16="http://schemas.microsoft.com/office/drawing/2014/main" id="{704CAAEF-6AFB-46ED-BF62-3C892D157CE4}"/>
              </a:ext>
            </a:extLst>
          </p:cNvPr>
          <p:cNvSpPr/>
          <p:nvPr userDrawn="1"/>
        </p:nvSpPr>
        <p:spPr>
          <a:xfrm>
            <a:off x="0" y="0"/>
            <a:ext cx="12192000" cy="6858000"/>
          </a:xfrm>
          <a:custGeom>
            <a:avLst/>
            <a:gdLst>
              <a:gd name="connsiteX0" fmla="*/ 442913 w 12192000"/>
              <a:gd name="connsiteY0" fmla="*/ 404813 h 6858000"/>
              <a:gd name="connsiteX1" fmla="*/ 442913 w 12192000"/>
              <a:gd name="connsiteY1" fmla="*/ 6453188 h 6858000"/>
              <a:gd name="connsiteX2" fmla="*/ 11749088 w 12192000"/>
              <a:gd name="connsiteY2" fmla="*/ 6453188 h 6858000"/>
              <a:gd name="connsiteX3" fmla="*/ 11749088 w 12192000"/>
              <a:gd name="connsiteY3" fmla="*/ 40481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42913" y="404813"/>
                </a:moveTo>
                <a:lnTo>
                  <a:pt x="442913" y="6453188"/>
                </a:lnTo>
                <a:lnTo>
                  <a:pt x="11749088" y="6453188"/>
                </a:lnTo>
                <a:lnTo>
                  <a:pt x="11749088" y="404813"/>
                </a:lnTo>
                <a:close/>
                <a:moveTo>
                  <a:pt x="0" y="0"/>
                </a:moveTo>
                <a:lnTo>
                  <a:pt x="12192000" y="0"/>
                </a:lnTo>
                <a:lnTo>
                  <a:pt x="12192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grpSp>
        <p:nvGrpSpPr>
          <p:cNvPr id="8" name="Grupp 26">
            <a:extLst>
              <a:ext uri="{FF2B5EF4-FFF2-40B4-BE49-F238E27FC236}">
                <a16:creationId xmlns:a16="http://schemas.microsoft.com/office/drawing/2014/main" id="{7FFA7576-E644-4F8C-B4EE-0241E18BE107}"/>
              </a:ext>
            </a:extLst>
          </p:cNvPr>
          <p:cNvGrpSpPr/>
          <p:nvPr userDrawn="1"/>
        </p:nvGrpSpPr>
        <p:grpSpPr>
          <a:xfrm>
            <a:off x="5412722" y="5257800"/>
            <a:ext cx="1368115" cy="650431"/>
            <a:chOff x="5412722" y="5257800"/>
            <a:chExt cx="1368115" cy="650431"/>
          </a:xfrm>
        </p:grpSpPr>
        <p:grpSp>
          <p:nvGrpSpPr>
            <p:cNvPr id="9" name="Bild 8">
              <a:extLst>
                <a:ext uri="{FF2B5EF4-FFF2-40B4-BE49-F238E27FC236}">
                  <a16:creationId xmlns:a16="http://schemas.microsoft.com/office/drawing/2014/main" id="{FAD251A1-4BE5-471E-8AEC-FE32863BB57C}"/>
                </a:ext>
              </a:extLst>
            </p:cNvPr>
            <p:cNvGrpSpPr/>
            <p:nvPr/>
          </p:nvGrpSpPr>
          <p:grpSpPr>
            <a:xfrm>
              <a:off x="5412722" y="5257800"/>
              <a:ext cx="1368115" cy="268553"/>
              <a:chOff x="5412722" y="5257800"/>
              <a:chExt cx="1368115" cy="268553"/>
            </a:xfrm>
            <a:solidFill>
              <a:srgbClr val="000000"/>
            </a:solidFill>
          </p:grpSpPr>
          <p:sp>
            <p:nvSpPr>
              <p:cNvPr id="18" name="Frihandsfigur 11">
                <a:extLst>
                  <a:ext uri="{FF2B5EF4-FFF2-40B4-BE49-F238E27FC236}">
                    <a16:creationId xmlns:a16="http://schemas.microsoft.com/office/drawing/2014/main" id="{436D1B65-DB68-4C76-AAB7-F2F7CE2F739A}"/>
                  </a:ext>
                </a:extLst>
              </p:cNvPr>
              <p:cNvSpPr/>
              <p:nvPr/>
            </p:nvSpPr>
            <p:spPr>
              <a:xfrm>
                <a:off x="5412722" y="5257800"/>
                <a:ext cx="184314" cy="268553"/>
              </a:xfrm>
              <a:custGeom>
                <a:avLst/>
                <a:gdLst>
                  <a:gd name="connsiteX0" fmla="*/ 26574 w 184314"/>
                  <a:gd name="connsiteY0" fmla="*/ 189303 h 268553"/>
                  <a:gd name="connsiteX1" fmla="*/ 36451 w 184314"/>
                  <a:gd name="connsiteY1" fmla="*/ 187808 h 268553"/>
                  <a:gd name="connsiteX2" fmla="*/ 93023 w 184314"/>
                  <a:gd name="connsiteY2" fmla="*/ 210237 h 268553"/>
                  <a:gd name="connsiteX3" fmla="*/ 120260 w 184314"/>
                  <a:gd name="connsiteY3" fmla="*/ 189602 h 268553"/>
                  <a:gd name="connsiteX4" fmla="*/ 3227 w 184314"/>
                  <a:gd name="connsiteY4" fmla="*/ 79848 h 268553"/>
                  <a:gd name="connsiteX5" fmla="*/ 95118 w 184314"/>
                  <a:gd name="connsiteY5" fmla="*/ 0 h 268553"/>
                  <a:gd name="connsiteX6" fmla="*/ 174736 w 184314"/>
                  <a:gd name="connsiteY6" fmla="*/ 25719 h 268553"/>
                  <a:gd name="connsiteX7" fmla="*/ 176532 w 184314"/>
                  <a:gd name="connsiteY7" fmla="*/ 34092 h 268553"/>
                  <a:gd name="connsiteX8" fmla="*/ 155879 w 184314"/>
                  <a:gd name="connsiteY8" fmla="*/ 74166 h 268553"/>
                  <a:gd name="connsiteX9" fmla="*/ 146002 w 184314"/>
                  <a:gd name="connsiteY9" fmla="*/ 76559 h 268553"/>
                  <a:gd name="connsiteX10" fmla="*/ 94818 w 184314"/>
                  <a:gd name="connsiteY10" fmla="*/ 58316 h 268553"/>
                  <a:gd name="connsiteX11" fmla="*/ 67281 w 184314"/>
                  <a:gd name="connsiteY11" fmla="*/ 78652 h 268553"/>
                  <a:gd name="connsiteX12" fmla="*/ 184314 w 184314"/>
                  <a:gd name="connsiteY12" fmla="*/ 187808 h 268553"/>
                  <a:gd name="connsiteX13" fmla="*/ 92723 w 184314"/>
                  <a:gd name="connsiteY13" fmla="*/ 268553 h 268553"/>
                  <a:gd name="connsiteX14" fmla="*/ 2329 w 184314"/>
                  <a:gd name="connsiteY14" fmla="*/ 235657 h 268553"/>
                  <a:gd name="connsiteX15" fmla="*/ 1132 w 184314"/>
                  <a:gd name="connsiteY15" fmla="*/ 226685 h 268553"/>
                  <a:gd name="connsiteX16" fmla="*/ 26574 w 184314"/>
                  <a:gd name="connsiteY16" fmla="*/ 189303 h 26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314" h="268553">
                    <a:moveTo>
                      <a:pt x="26574" y="189303"/>
                    </a:moveTo>
                    <a:cubicBezTo>
                      <a:pt x="28669" y="186013"/>
                      <a:pt x="33159" y="185415"/>
                      <a:pt x="36451" y="187808"/>
                    </a:cubicBezTo>
                    <a:cubicBezTo>
                      <a:pt x="46628" y="195583"/>
                      <a:pt x="68778" y="210237"/>
                      <a:pt x="93023" y="210237"/>
                    </a:cubicBezTo>
                    <a:cubicBezTo>
                      <a:pt x="106192" y="210237"/>
                      <a:pt x="120260" y="205153"/>
                      <a:pt x="120260" y="189602"/>
                    </a:cubicBezTo>
                    <a:cubicBezTo>
                      <a:pt x="120260" y="158799"/>
                      <a:pt x="3227" y="159696"/>
                      <a:pt x="3227" y="79848"/>
                    </a:cubicBezTo>
                    <a:cubicBezTo>
                      <a:pt x="2928" y="31700"/>
                      <a:pt x="43336" y="0"/>
                      <a:pt x="95118" y="0"/>
                    </a:cubicBezTo>
                    <a:cubicBezTo>
                      <a:pt x="138519" y="0"/>
                      <a:pt x="164859" y="17644"/>
                      <a:pt x="174736" y="25719"/>
                    </a:cubicBezTo>
                    <a:cubicBezTo>
                      <a:pt x="177131" y="27812"/>
                      <a:pt x="178029" y="31401"/>
                      <a:pt x="176532" y="34092"/>
                    </a:cubicBezTo>
                    <a:lnTo>
                      <a:pt x="155879" y="74166"/>
                    </a:lnTo>
                    <a:cubicBezTo>
                      <a:pt x="154083" y="77755"/>
                      <a:pt x="149294" y="78951"/>
                      <a:pt x="146002" y="76559"/>
                    </a:cubicBezTo>
                    <a:cubicBezTo>
                      <a:pt x="136424" y="69979"/>
                      <a:pt x="116968" y="58316"/>
                      <a:pt x="94818" y="58316"/>
                    </a:cubicBezTo>
                    <a:cubicBezTo>
                      <a:pt x="81648" y="58316"/>
                      <a:pt x="67281" y="63998"/>
                      <a:pt x="67281" y="78652"/>
                    </a:cubicBezTo>
                    <a:cubicBezTo>
                      <a:pt x="67281" y="111249"/>
                      <a:pt x="184314" y="105567"/>
                      <a:pt x="184314" y="187808"/>
                    </a:cubicBezTo>
                    <a:cubicBezTo>
                      <a:pt x="184314" y="231171"/>
                      <a:pt x="151090" y="268553"/>
                      <a:pt x="92723" y="268553"/>
                    </a:cubicBezTo>
                    <a:cubicBezTo>
                      <a:pt x="44533" y="268553"/>
                      <a:pt x="13105" y="245526"/>
                      <a:pt x="2329" y="235657"/>
                    </a:cubicBezTo>
                    <a:cubicBezTo>
                      <a:pt x="-365" y="233264"/>
                      <a:pt x="-664" y="229377"/>
                      <a:pt x="1132" y="226685"/>
                    </a:cubicBezTo>
                    <a:lnTo>
                      <a:pt x="26574" y="189303"/>
                    </a:lnTo>
                    <a:close/>
                  </a:path>
                </a:pathLst>
              </a:custGeom>
              <a:solidFill>
                <a:srgbClr val="000000"/>
              </a:solidFill>
              <a:ln w="2980" cap="flat">
                <a:noFill/>
                <a:prstDash val="solid"/>
                <a:miter/>
              </a:ln>
            </p:spPr>
            <p:txBody>
              <a:bodyPr rtlCol="0" anchor="ctr"/>
              <a:lstStyle/>
              <a:p>
                <a:endParaRPr lang="sv-SE"/>
              </a:p>
            </p:txBody>
          </p:sp>
          <p:sp>
            <p:nvSpPr>
              <p:cNvPr id="19" name="Frihandsfigur 12">
                <a:extLst>
                  <a:ext uri="{FF2B5EF4-FFF2-40B4-BE49-F238E27FC236}">
                    <a16:creationId xmlns:a16="http://schemas.microsoft.com/office/drawing/2014/main" id="{0064DBE1-4027-423F-95FB-7A4398EDEA71}"/>
                  </a:ext>
                </a:extLst>
              </p:cNvPr>
              <p:cNvSpPr/>
              <p:nvPr/>
            </p:nvSpPr>
            <p:spPr>
              <a:xfrm>
                <a:off x="5626370" y="5261986"/>
                <a:ext cx="218202" cy="264366"/>
              </a:xfrm>
              <a:custGeom>
                <a:avLst/>
                <a:gdLst>
                  <a:gd name="connsiteX0" fmla="*/ 4490 w 218202"/>
                  <a:gd name="connsiteY0" fmla="*/ 299 h 264366"/>
                  <a:gd name="connsiteX1" fmla="*/ 59564 w 218202"/>
                  <a:gd name="connsiteY1" fmla="*/ 299 h 264366"/>
                  <a:gd name="connsiteX2" fmla="*/ 64054 w 218202"/>
                  <a:gd name="connsiteY2" fmla="*/ 4785 h 264366"/>
                  <a:gd name="connsiteX3" fmla="*/ 64054 w 218202"/>
                  <a:gd name="connsiteY3" fmla="*/ 156108 h 264366"/>
                  <a:gd name="connsiteX4" fmla="*/ 125115 w 218202"/>
                  <a:gd name="connsiteY4" fmla="*/ 204555 h 264366"/>
                  <a:gd name="connsiteX5" fmla="*/ 154149 w 218202"/>
                  <a:gd name="connsiteY5" fmla="*/ 164780 h 264366"/>
                  <a:gd name="connsiteX6" fmla="*/ 154149 w 218202"/>
                  <a:gd name="connsiteY6" fmla="*/ 4486 h 264366"/>
                  <a:gd name="connsiteX7" fmla="*/ 158638 w 218202"/>
                  <a:gd name="connsiteY7" fmla="*/ 0 h 264366"/>
                  <a:gd name="connsiteX8" fmla="*/ 213713 w 218202"/>
                  <a:gd name="connsiteY8" fmla="*/ 0 h 264366"/>
                  <a:gd name="connsiteX9" fmla="*/ 218203 w 218202"/>
                  <a:gd name="connsiteY9" fmla="*/ 4486 h 264366"/>
                  <a:gd name="connsiteX10" fmla="*/ 218203 w 218202"/>
                  <a:gd name="connsiteY10" fmla="*/ 164481 h 264366"/>
                  <a:gd name="connsiteX11" fmla="*/ 109850 w 218202"/>
                  <a:gd name="connsiteY11" fmla="*/ 264366 h 264366"/>
                  <a:gd name="connsiteX12" fmla="*/ 0 w 218202"/>
                  <a:gd name="connsiteY12" fmla="*/ 164481 h 264366"/>
                  <a:gd name="connsiteX13" fmla="*/ 0 w 218202"/>
                  <a:gd name="connsiteY13" fmla="*/ 4486 h 264366"/>
                  <a:gd name="connsiteX14" fmla="*/ 4490 w 218202"/>
                  <a:gd name="connsiteY14" fmla="*/ 299 h 26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202" h="264366">
                    <a:moveTo>
                      <a:pt x="4490" y="299"/>
                    </a:moveTo>
                    <a:lnTo>
                      <a:pt x="59564" y="299"/>
                    </a:lnTo>
                    <a:cubicBezTo>
                      <a:pt x="61959" y="299"/>
                      <a:pt x="64054" y="2392"/>
                      <a:pt x="64054" y="4785"/>
                    </a:cubicBezTo>
                    <a:lnTo>
                      <a:pt x="64054" y="156108"/>
                    </a:lnTo>
                    <a:cubicBezTo>
                      <a:pt x="64054" y="188107"/>
                      <a:pt x="94285" y="212929"/>
                      <a:pt x="125115" y="204555"/>
                    </a:cubicBezTo>
                    <a:cubicBezTo>
                      <a:pt x="143074" y="199770"/>
                      <a:pt x="154149" y="186312"/>
                      <a:pt x="154149" y="164780"/>
                    </a:cubicBezTo>
                    <a:lnTo>
                      <a:pt x="154149" y="4486"/>
                    </a:lnTo>
                    <a:cubicBezTo>
                      <a:pt x="154149" y="2093"/>
                      <a:pt x="156244" y="0"/>
                      <a:pt x="158638" y="0"/>
                    </a:cubicBezTo>
                    <a:lnTo>
                      <a:pt x="213713" y="0"/>
                    </a:lnTo>
                    <a:cubicBezTo>
                      <a:pt x="216107" y="0"/>
                      <a:pt x="218203" y="2093"/>
                      <a:pt x="218203" y="4486"/>
                    </a:cubicBezTo>
                    <a:lnTo>
                      <a:pt x="218203" y="164481"/>
                    </a:lnTo>
                    <a:cubicBezTo>
                      <a:pt x="218203" y="223096"/>
                      <a:pt x="175400" y="264366"/>
                      <a:pt x="109850" y="264366"/>
                    </a:cubicBezTo>
                    <a:cubicBezTo>
                      <a:pt x="43102" y="264366"/>
                      <a:pt x="0" y="223096"/>
                      <a:pt x="0" y="164481"/>
                    </a:cubicBezTo>
                    <a:lnTo>
                      <a:pt x="0" y="4486"/>
                    </a:lnTo>
                    <a:cubicBezTo>
                      <a:pt x="0" y="2093"/>
                      <a:pt x="2095" y="299"/>
                      <a:pt x="4490" y="299"/>
                    </a:cubicBezTo>
                    <a:close/>
                  </a:path>
                </a:pathLst>
              </a:custGeom>
              <a:solidFill>
                <a:srgbClr val="000000"/>
              </a:solidFill>
              <a:ln w="2980" cap="flat">
                <a:noFill/>
                <a:prstDash val="solid"/>
                <a:miter/>
              </a:ln>
            </p:spPr>
            <p:txBody>
              <a:bodyPr rtlCol="0" anchor="ctr"/>
              <a:lstStyle/>
              <a:p>
                <a:endParaRPr lang="sv-SE"/>
              </a:p>
            </p:txBody>
          </p:sp>
          <p:sp>
            <p:nvSpPr>
              <p:cNvPr id="20" name="Frihandsfigur 13">
                <a:extLst>
                  <a:ext uri="{FF2B5EF4-FFF2-40B4-BE49-F238E27FC236}">
                    <a16:creationId xmlns:a16="http://schemas.microsoft.com/office/drawing/2014/main" id="{18B494AE-4EE8-409E-80A4-12E17FFDACDC}"/>
                  </a:ext>
                </a:extLst>
              </p:cNvPr>
              <p:cNvSpPr/>
              <p:nvPr/>
            </p:nvSpPr>
            <p:spPr>
              <a:xfrm>
                <a:off x="5881389" y="5262285"/>
                <a:ext cx="63754" cy="259880"/>
              </a:xfrm>
              <a:custGeom>
                <a:avLst/>
                <a:gdLst>
                  <a:gd name="connsiteX0" fmla="*/ 5986 w 63754"/>
                  <a:gd name="connsiteY0" fmla="*/ 0 h 259880"/>
                  <a:gd name="connsiteX1" fmla="*/ 57768 w 63754"/>
                  <a:gd name="connsiteY1" fmla="*/ 0 h 259880"/>
                  <a:gd name="connsiteX2" fmla="*/ 63755 w 63754"/>
                  <a:gd name="connsiteY2" fmla="*/ 5981 h 259880"/>
                  <a:gd name="connsiteX3" fmla="*/ 63755 w 63754"/>
                  <a:gd name="connsiteY3" fmla="*/ 253899 h 259880"/>
                  <a:gd name="connsiteX4" fmla="*/ 57768 w 63754"/>
                  <a:gd name="connsiteY4" fmla="*/ 259880 h 259880"/>
                  <a:gd name="connsiteX5" fmla="*/ 5986 w 63754"/>
                  <a:gd name="connsiteY5" fmla="*/ 259880 h 259880"/>
                  <a:gd name="connsiteX6" fmla="*/ 0 w 63754"/>
                  <a:gd name="connsiteY6" fmla="*/ 253899 h 259880"/>
                  <a:gd name="connsiteX7" fmla="*/ 0 w 63754"/>
                  <a:gd name="connsiteY7" fmla="*/ 5981 h 259880"/>
                  <a:gd name="connsiteX8" fmla="*/ 5986 w 63754"/>
                  <a:gd name="connsiteY8" fmla="*/ 0 h 25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54" h="259880">
                    <a:moveTo>
                      <a:pt x="5986" y="0"/>
                    </a:moveTo>
                    <a:lnTo>
                      <a:pt x="57768" y="0"/>
                    </a:lnTo>
                    <a:cubicBezTo>
                      <a:pt x="61061" y="0"/>
                      <a:pt x="63755" y="2692"/>
                      <a:pt x="63755" y="5981"/>
                    </a:cubicBezTo>
                    <a:lnTo>
                      <a:pt x="63755" y="253899"/>
                    </a:lnTo>
                    <a:cubicBezTo>
                      <a:pt x="63755" y="257189"/>
                      <a:pt x="61061" y="259880"/>
                      <a:pt x="57768" y="259880"/>
                    </a:cubicBezTo>
                    <a:lnTo>
                      <a:pt x="5986" y="259880"/>
                    </a:lnTo>
                    <a:cubicBezTo>
                      <a:pt x="2694" y="259880"/>
                      <a:pt x="0" y="257189"/>
                      <a:pt x="0" y="253899"/>
                    </a:cubicBezTo>
                    <a:lnTo>
                      <a:pt x="0" y="5981"/>
                    </a:lnTo>
                    <a:cubicBezTo>
                      <a:pt x="0" y="2692"/>
                      <a:pt x="2694" y="0"/>
                      <a:pt x="5986" y="0"/>
                    </a:cubicBezTo>
                    <a:close/>
                  </a:path>
                </a:pathLst>
              </a:custGeom>
              <a:solidFill>
                <a:srgbClr val="000000"/>
              </a:solidFill>
              <a:ln w="2980" cap="flat">
                <a:noFill/>
                <a:prstDash val="solid"/>
                <a:miter/>
              </a:ln>
            </p:spPr>
            <p:txBody>
              <a:bodyPr rtlCol="0" anchor="ctr"/>
              <a:lstStyle/>
              <a:p>
                <a:endParaRPr lang="sv-SE"/>
              </a:p>
            </p:txBody>
          </p:sp>
          <p:sp>
            <p:nvSpPr>
              <p:cNvPr id="21" name="Frihandsfigur 14">
                <a:extLst>
                  <a:ext uri="{FF2B5EF4-FFF2-40B4-BE49-F238E27FC236}">
                    <a16:creationId xmlns:a16="http://schemas.microsoft.com/office/drawing/2014/main" id="{05201E5C-C9CD-40C0-A67B-775C72BA4936}"/>
                  </a:ext>
                </a:extLst>
              </p:cNvPr>
              <p:cNvSpPr/>
              <p:nvPr/>
            </p:nvSpPr>
            <p:spPr>
              <a:xfrm>
                <a:off x="5977769" y="5257800"/>
                <a:ext cx="239332" cy="268553"/>
              </a:xfrm>
              <a:custGeom>
                <a:avLst/>
                <a:gdLst>
                  <a:gd name="connsiteX0" fmla="*/ 136489 w 239332"/>
                  <a:gd name="connsiteY0" fmla="*/ 0 h 268553"/>
                  <a:gd name="connsiteX1" fmla="*/ 229577 w 239332"/>
                  <a:gd name="connsiteY1" fmla="*/ 32597 h 268553"/>
                  <a:gd name="connsiteX2" fmla="*/ 231073 w 239332"/>
                  <a:gd name="connsiteY2" fmla="*/ 41868 h 268553"/>
                  <a:gd name="connsiteX3" fmla="*/ 208924 w 239332"/>
                  <a:gd name="connsiteY3" fmla="*/ 77755 h 268553"/>
                  <a:gd name="connsiteX4" fmla="*/ 198448 w 239332"/>
                  <a:gd name="connsiteY4" fmla="*/ 79848 h 268553"/>
                  <a:gd name="connsiteX5" fmla="*/ 139482 w 239332"/>
                  <a:gd name="connsiteY5" fmla="*/ 58316 h 268553"/>
                  <a:gd name="connsiteX6" fmla="*/ 65850 w 239332"/>
                  <a:gd name="connsiteY6" fmla="*/ 132482 h 268553"/>
                  <a:gd name="connsiteX7" fmla="*/ 139482 w 239332"/>
                  <a:gd name="connsiteY7" fmla="*/ 210536 h 268553"/>
                  <a:gd name="connsiteX8" fmla="*/ 202937 w 239332"/>
                  <a:gd name="connsiteY8" fmla="*/ 183920 h 268553"/>
                  <a:gd name="connsiteX9" fmla="*/ 213414 w 239332"/>
                  <a:gd name="connsiteY9" fmla="*/ 185116 h 268553"/>
                  <a:gd name="connsiteX10" fmla="*/ 237958 w 239332"/>
                  <a:gd name="connsiteY10" fmla="*/ 220106 h 268553"/>
                  <a:gd name="connsiteX11" fmla="*/ 237060 w 239332"/>
                  <a:gd name="connsiteY11" fmla="*/ 229377 h 268553"/>
                  <a:gd name="connsiteX12" fmla="*/ 136489 w 239332"/>
                  <a:gd name="connsiteY12" fmla="*/ 268553 h 268553"/>
                  <a:gd name="connsiteX13" fmla="*/ 0 w 239332"/>
                  <a:gd name="connsiteY13" fmla="*/ 133678 h 268553"/>
                  <a:gd name="connsiteX14" fmla="*/ 136489 w 239332"/>
                  <a:gd name="connsiteY14" fmla="*/ 0 h 26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32" h="268553">
                    <a:moveTo>
                      <a:pt x="136489" y="0"/>
                    </a:moveTo>
                    <a:cubicBezTo>
                      <a:pt x="187373" y="0"/>
                      <a:pt x="218801" y="23027"/>
                      <a:pt x="229577" y="32597"/>
                    </a:cubicBezTo>
                    <a:cubicBezTo>
                      <a:pt x="232271" y="34990"/>
                      <a:pt x="232869" y="38877"/>
                      <a:pt x="231073" y="41868"/>
                    </a:cubicBezTo>
                    <a:lnTo>
                      <a:pt x="208924" y="77755"/>
                    </a:lnTo>
                    <a:cubicBezTo>
                      <a:pt x="206829" y="81343"/>
                      <a:pt x="202039" y="82241"/>
                      <a:pt x="198448" y="79848"/>
                    </a:cubicBezTo>
                    <a:cubicBezTo>
                      <a:pt x="187972" y="72073"/>
                      <a:pt x="165523" y="58316"/>
                      <a:pt x="139482" y="58316"/>
                    </a:cubicBezTo>
                    <a:cubicBezTo>
                      <a:pt x="89496" y="58316"/>
                      <a:pt x="65850" y="95100"/>
                      <a:pt x="65850" y="132482"/>
                    </a:cubicBezTo>
                    <a:cubicBezTo>
                      <a:pt x="65850" y="171061"/>
                      <a:pt x="91292" y="210536"/>
                      <a:pt x="139482" y="210536"/>
                    </a:cubicBezTo>
                    <a:cubicBezTo>
                      <a:pt x="168516" y="210536"/>
                      <a:pt x="192162" y="193191"/>
                      <a:pt x="202937" y="183920"/>
                    </a:cubicBezTo>
                    <a:cubicBezTo>
                      <a:pt x="206230" y="181228"/>
                      <a:pt x="211019" y="181827"/>
                      <a:pt x="213414" y="185116"/>
                    </a:cubicBezTo>
                    <a:lnTo>
                      <a:pt x="237958" y="220106"/>
                    </a:lnTo>
                    <a:cubicBezTo>
                      <a:pt x="240053" y="223096"/>
                      <a:pt x="239754" y="226984"/>
                      <a:pt x="237060" y="229377"/>
                    </a:cubicBezTo>
                    <a:cubicBezTo>
                      <a:pt x="225386" y="240442"/>
                      <a:pt x="190965" y="268553"/>
                      <a:pt x="136489" y="268553"/>
                    </a:cubicBezTo>
                    <a:cubicBezTo>
                      <a:pt x="55074" y="268553"/>
                      <a:pt x="0" y="210835"/>
                      <a:pt x="0" y="133678"/>
                    </a:cubicBezTo>
                    <a:cubicBezTo>
                      <a:pt x="299" y="58017"/>
                      <a:pt x="58367" y="0"/>
                      <a:pt x="136489" y="0"/>
                    </a:cubicBezTo>
                    <a:close/>
                  </a:path>
                </a:pathLst>
              </a:custGeom>
              <a:solidFill>
                <a:srgbClr val="000000"/>
              </a:solidFill>
              <a:ln w="2980" cap="flat">
                <a:noFill/>
                <a:prstDash val="solid"/>
                <a:miter/>
              </a:ln>
            </p:spPr>
            <p:txBody>
              <a:bodyPr rtlCol="0" anchor="ctr"/>
              <a:lstStyle/>
              <a:p>
                <a:endParaRPr lang="sv-SE"/>
              </a:p>
            </p:txBody>
          </p:sp>
          <p:sp>
            <p:nvSpPr>
              <p:cNvPr id="22" name="Frihandsfigur 15">
                <a:extLst>
                  <a:ext uri="{FF2B5EF4-FFF2-40B4-BE49-F238E27FC236}">
                    <a16:creationId xmlns:a16="http://schemas.microsoft.com/office/drawing/2014/main" id="{57AFF026-D777-4EA5-BC05-DC0F37635B6E}"/>
                  </a:ext>
                </a:extLst>
              </p:cNvPr>
              <p:cNvSpPr/>
              <p:nvPr/>
            </p:nvSpPr>
            <p:spPr>
              <a:xfrm>
                <a:off x="6251046" y="5262285"/>
                <a:ext cx="64054" cy="260179"/>
              </a:xfrm>
              <a:custGeom>
                <a:avLst/>
                <a:gdLst>
                  <a:gd name="connsiteX0" fmla="*/ 5986 w 64054"/>
                  <a:gd name="connsiteY0" fmla="*/ 0 h 260179"/>
                  <a:gd name="connsiteX1" fmla="*/ 58068 w 64054"/>
                  <a:gd name="connsiteY1" fmla="*/ 0 h 260179"/>
                  <a:gd name="connsiteX2" fmla="*/ 64054 w 64054"/>
                  <a:gd name="connsiteY2" fmla="*/ 5981 h 260179"/>
                  <a:gd name="connsiteX3" fmla="*/ 64054 w 64054"/>
                  <a:gd name="connsiteY3" fmla="*/ 254198 h 260179"/>
                  <a:gd name="connsiteX4" fmla="*/ 58068 w 64054"/>
                  <a:gd name="connsiteY4" fmla="*/ 260179 h 260179"/>
                  <a:gd name="connsiteX5" fmla="*/ 5986 w 64054"/>
                  <a:gd name="connsiteY5" fmla="*/ 260179 h 260179"/>
                  <a:gd name="connsiteX6" fmla="*/ 0 w 64054"/>
                  <a:gd name="connsiteY6" fmla="*/ 254198 h 260179"/>
                  <a:gd name="connsiteX7" fmla="*/ 0 w 64054"/>
                  <a:gd name="connsiteY7" fmla="*/ 5981 h 260179"/>
                  <a:gd name="connsiteX8" fmla="*/ 5986 w 64054"/>
                  <a:gd name="connsiteY8" fmla="*/ 0 h 26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54" h="260179">
                    <a:moveTo>
                      <a:pt x="5986" y="0"/>
                    </a:moveTo>
                    <a:lnTo>
                      <a:pt x="58068" y="0"/>
                    </a:lnTo>
                    <a:cubicBezTo>
                      <a:pt x="61360" y="0"/>
                      <a:pt x="64054" y="2692"/>
                      <a:pt x="64054" y="5981"/>
                    </a:cubicBezTo>
                    <a:lnTo>
                      <a:pt x="64054" y="254198"/>
                    </a:lnTo>
                    <a:cubicBezTo>
                      <a:pt x="64054" y="257488"/>
                      <a:pt x="61360" y="260179"/>
                      <a:pt x="58068" y="260179"/>
                    </a:cubicBezTo>
                    <a:lnTo>
                      <a:pt x="5986" y="260179"/>
                    </a:lnTo>
                    <a:cubicBezTo>
                      <a:pt x="2694" y="260179"/>
                      <a:pt x="0" y="257488"/>
                      <a:pt x="0" y="254198"/>
                    </a:cubicBezTo>
                    <a:lnTo>
                      <a:pt x="0" y="5981"/>
                    </a:lnTo>
                    <a:cubicBezTo>
                      <a:pt x="0" y="2392"/>
                      <a:pt x="2694" y="0"/>
                      <a:pt x="5986" y="0"/>
                    </a:cubicBezTo>
                    <a:close/>
                  </a:path>
                </a:pathLst>
              </a:custGeom>
              <a:solidFill>
                <a:srgbClr val="000000"/>
              </a:solidFill>
              <a:ln w="2980" cap="flat">
                <a:noFill/>
                <a:prstDash val="solid"/>
                <a:miter/>
              </a:ln>
            </p:spPr>
            <p:txBody>
              <a:bodyPr rtlCol="0" anchor="ctr"/>
              <a:lstStyle/>
              <a:p>
                <a:endParaRPr lang="sv-SE"/>
              </a:p>
            </p:txBody>
          </p:sp>
          <p:sp>
            <p:nvSpPr>
              <p:cNvPr id="23" name="Frihandsfigur 16">
                <a:extLst>
                  <a:ext uri="{FF2B5EF4-FFF2-40B4-BE49-F238E27FC236}">
                    <a16:creationId xmlns:a16="http://schemas.microsoft.com/office/drawing/2014/main" id="{5AEF7D0B-FC1E-4AF1-9495-2B3E1323D002}"/>
                  </a:ext>
                </a:extLst>
              </p:cNvPr>
              <p:cNvSpPr/>
              <p:nvPr/>
            </p:nvSpPr>
            <p:spPr>
              <a:xfrm>
                <a:off x="6353413" y="5262285"/>
                <a:ext cx="226177" cy="259880"/>
              </a:xfrm>
              <a:custGeom>
                <a:avLst/>
                <a:gdLst>
                  <a:gd name="connsiteX0" fmla="*/ 5388 w 226177"/>
                  <a:gd name="connsiteY0" fmla="*/ 0 h 259880"/>
                  <a:gd name="connsiteX1" fmla="*/ 87401 w 226177"/>
                  <a:gd name="connsiteY1" fmla="*/ 0 h 259880"/>
                  <a:gd name="connsiteX2" fmla="*/ 220896 w 226177"/>
                  <a:gd name="connsiteY2" fmla="*/ 173752 h 259880"/>
                  <a:gd name="connsiteX3" fmla="*/ 92489 w 226177"/>
                  <a:gd name="connsiteY3" fmla="*/ 259880 h 259880"/>
                  <a:gd name="connsiteX4" fmla="*/ 5388 w 226177"/>
                  <a:gd name="connsiteY4" fmla="*/ 259880 h 259880"/>
                  <a:gd name="connsiteX5" fmla="*/ 0 w 226177"/>
                  <a:gd name="connsiteY5" fmla="*/ 254497 h 259880"/>
                  <a:gd name="connsiteX6" fmla="*/ 0 w 226177"/>
                  <a:gd name="connsiteY6" fmla="*/ 5084 h 259880"/>
                  <a:gd name="connsiteX7" fmla="*/ 5388 w 226177"/>
                  <a:gd name="connsiteY7" fmla="*/ 0 h 259880"/>
                  <a:gd name="connsiteX8" fmla="*/ 90095 w 226177"/>
                  <a:gd name="connsiteY8" fmla="*/ 205153 h 259880"/>
                  <a:gd name="connsiteX9" fmla="*/ 161033 w 226177"/>
                  <a:gd name="connsiteY9" fmla="*/ 129193 h 259880"/>
                  <a:gd name="connsiteX10" fmla="*/ 90095 w 226177"/>
                  <a:gd name="connsiteY10" fmla="*/ 54428 h 259880"/>
                  <a:gd name="connsiteX11" fmla="*/ 69142 w 226177"/>
                  <a:gd name="connsiteY11" fmla="*/ 54428 h 259880"/>
                  <a:gd name="connsiteX12" fmla="*/ 63755 w 226177"/>
                  <a:gd name="connsiteY12" fmla="*/ 59811 h 259880"/>
                  <a:gd name="connsiteX13" fmla="*/ 63755 w 226177"/>
                  <a:gd name="connsiteY13" fmla="*/ 200069 h 259880"/>
                  <a:gd name="connsiteX14" fmla="*/ 69142 w 226177"/>
                  <a:gd name="connsiteY14" fmla="*/ 205452 h 259880"/>
                  <a:gd name="connsiteX15" fmla="*/ 90095 w 226177"/>
                  <a:gd name="connsiteY15" fmla="*/ 205452 h 25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177" h="259880">
                    <a:moveTo>
                      <a:pt x="5388" y="0"/>
                    </a:moveTo>
                    <a:lnTo>
                      <a:pt x="87401" y="0"/>
                    </a:lnTo>
                    <a:cubicBezTo>
                      <a:pt x="178094" y="0"/>
                      <a:pt x="246039" y="86427"/>
                      <a:pt x="220896" y="173752"/>
                    </a:cubicBezTo>
                    <a:cubicBezTo>
                      <a:pt x="205033" y="228479"/>
                      <a:pt x="158339" y="259880"/>
                      <a:pt x="92489" y="259880"/>
                    </a:cubicBezTo>
                    <a:lnTo>
                      <a:pt x="5388" y="259880"/>
                    </a:lnTo>
                    <a:cubicBezTo>
                      <a:pt x="2395" y="259880"/>
                      <a:pt x="0" y="257488"/>
                      <a:pt x="0" y="254497"/>
                    </a:cubicBezTo>
                    <a:lnTo>
                      <a:pt x="0" y="5084"/>
                    </a:lnTo>
                    <a:cubicBezTo>
                      <a:pt x="0" y="2392"/>
                      <a:pt x="2395" y="0"/>
                      <a:pt x="5388" y="0"/>
                    </a:cubicBezTo>
                    <a:close/>
                    <a:moveTo>
                      <a:pt x="90095" y="205153"/>
                    </a:moveTo>
                    <a:cubicBezTo>
                      <a:pt x="134094" y="205153"/>
                      <a:pt x="161033" y="178836"/>
                      <a:pt x="161033" y="129193"/>
                    </a:cubicBezTo>
                    <a:cubicBezTo>
                      <a:pt x="161033" y="79848"/>
                      <a:pt x="132897" y="54428"/>
                      <a:pt x="90095" y="54428"/>
                    </a:cubicBezTo>
                    <a:lnTo>
                      <a:pt x="69142" y="54428"/>
                    </a:lnTo>
                    <a:cubicBezTo>
                      <a:pt x="66149" y="54428"/>
                      <a:pt x="63755" y="56821"/>
                      <a:pt x="63755" y="59811"/>
                    </a:cubicBezTo>
                    <a:lnTo>
                      <a:pt x="63755" y="200069"/>
                    </a:lnTo>
                    <a:cubicBezTo>
                      <a:pt x="63755" y="203060"/>
                      <a:pt x="66149" y="205452"/>
                      <a:pt x="69142" y="205452"/>
                    </a:cubicBezTo>
                    <a:lnTo>
                      <a:pt x="90095" y="205452"/>
                    </a:lnTo>
                    <a:close/>
                  </a:path>
                </a:pathLst>
              </a:custGeom>
              <a:solidFill>
                <a:srgbClr val="000000"/>
              </a:solidFill>
              <a:ln w="2980" cap="flat">
                <a:noFill/>
                <a:prstDash val="solid"/>
                <a:miter/>
              </a:ln>
            </p:spPr>
            <p:txBody>
              <a:bodyPr rtlCol="0" anchor="ctr"/>
              <a:lstStyle/>
              <a:p>
                <a:endParaRPr lang="sv-SE"/>
              </a:p>
            </p:txBody>
          </p:sp>
          <p:sp>
            <p:nvSpPr>
              <p:cNvPr id="24" name="Frihandsfigur 17">
                <a:extLst>
                  <a:ext uri="{FF2B5EF4-FFF2-40B4-BE49-F238E27FC236}">
                    <a16:creationId xmlns:a16="http://schemas.microsoft.com/office/drawing/2014/main" id="{8C54CA39-BD3E-4F92-A94A-9EF1074A8C59}"/>
                  </a:ext>
                </a:extLst>
              </p:cNvPr>
              <p:cNvSpPr/>
              <p:nvPr/>
            </p:nvSpPr>
            <p:spPr>
              <a:xfrm>
                <a:off x="6612622" y="5262285"/>
                <a:ext cx="168216" cy="259581"/>
              </a:xfrm>
              <a:custGeom>
                <a:avLst/>
                <a:gdLst>
                  <a:gd name="connsiteX0" fmla="*/ 6286 w 168216"/>
                  <a:gd name="connsiteY0" fmla="*/ 0 h 259581"/>
                  <a:gd name="connsiteX1" fmla="*/ 156842 w 168216"/>
                  <a:gd name="connsiteY1" fmla="*/ 0 h 259581"/>
                  <a:gd name="connsiteX2" fmla="*/ 163128 w 168216"/>
                  <a:gd name="connsiteY2" fmla="*/ 6280 h 259581"/>
                  <a:gd name="connsiteX3" fmla="*/ 163128 w 168216"/>
                  <a:gd name="connsiteY3" fmla="*/ 48148 h 259581"/>
                  <a:gd name="connsiteX4" fmla="*/ 156842 w 168216"/>
                  <a:gd name="connsiteY4" fmla="*/ 54428 h 259581"/>
                  <a:gd name="connsiteX5" fmla="*/ 70040 w 168216"/>
                  <a:gd name="connsiteY5" fmla="*/ 54428 h 259581"/>
                  <a:gd name="connsiteX6" fmla="*/ 63755 w 168216"/>
                  <a:gd name="connsiteY6" fmla="*/ 60709 h 259581"/>
                  <a:gd name="connsiteX7" fmla="*/ 63755 w 168216"/>
                  <a:gd name="connsiteY7" fmla="*/ 95399 h 259581"/>
                  <a:gd name="connsiteX8" fmla="*/ 70040 w 168216"/>
                  <a:gd name="connsiteY8" fmla="*/ 101679 h 259581"/>
                  <a:gd name="connsiteX9" fmla="*/ 136788 w 168216"/>
                  <a:gd name="connsiteY9" fmla="*/ 101679 h 259581"/>
                  <a:gd name="connsiteX10" fmla="*/ 143074 w 168216"/>
                  <a:gd name="connsiteY10" fmla="*/ 107960 h 259581"/>
                  <a:gd name="connsiteX11" fmla="*/ 143074 w 168216"/>
                  <a:gd name="connsiteY11" fmla="*/ 149828 h 259581"/>
                  <a:gd name="connsiteX12" fmla="*/ 136788 w 168216"/>
                  <a:gd name="connsiteY12" fmla="*/ 156108 h 259581"/>
                  <a:gd name="connsiteX13" fmla="*/ 70040 w 168216"/>
                  <a:gd name="connsiteY13" fmla="*/ 156108 h 259581"/>
                  <a:gd name="connsiteX14" fmla="*/ 63755 w 168216"/>
                  <a:gd name="connsiteY14" fmla="*/ 162388 h 259581"/>
                  <a:gd name="connsiteX15" fmla="*/ 63755 w 168216"/>
                  <a:gd name="connsiteY15" fmla="*/ 198873 h 259581"/>
                  <a:gd name="connsiteX16" fmla="*/ 70040 w 168216"/>
                  <a:gd name="connsiteY16" fmla="*/ 205153 h 259581"/>
                  <a:gd name="connsiteX17" fmla="*/ 161931 w 168216"/>
                  <a:gd name="connsiteY17" fmla="*/ 205153 h 259581"/>
                  <a:gd name="connsiteX18" fmla="*/ 168217 w 168216"/>
                  <a:gd name="connsiteY18" fmla="*/ 211433 h 259581"/>
                  <a:gd name="connsiteX19" fmla="*/ 168217 w 168216"/>
                  <a:gd name="connsiteY19" fmla="*/ 253301 h 259581"/>
                  <a:gd name="connsiteX20" fmla="*/ 161931 w 168216"/>
                  <a:gd name="connsiteY20" fmla="*/ 259581 h 259581"/>
                  <a:gd name="connsiteX21" fmla="*/ 6286 w 168216"/>
                  <a:gd name="connsiteY21" fmla="*/ 259581 h 259581"/>
                  <a:gd name="connsiteX22" fmla="*/ 0 w 168216"/>
                  <a:gd name="connsiteY22" fmla="*/ 253301 h 259581"/>
                  <a:gd name="connsiteX23" fmla="*/ 0 w 168216"/>
                  <a:gd name="connsiteY23" fmla="*/ 6280 h 259581"/>
                  <a:gd name="connsiteX24" fmla="*/ 6286 w 168216"/>
                  <a:gd name="connsiteY24" fmla="*/ 0 h 25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216" h="259581">
                    <a:moveTo>
                      <a:pt x="6286" y="0"/>
                    </a:moveTo>
                    <a:lnTo>
                      <a:pt x="156842" y="0"/>
                    </a:lnTo>
                    <a:cubicBezTo>
                      <a:pt x="160434" y="0"/>
                      <a:pt x="163128" y="2692"/>
                      <a:pt x="163128" y="6280"/>
                    </a:cubicBezTo>
                    <a:lnTo>
                      <a:pt x="163128" y="48148"/>
                    </a:lnTo>
                    <a:cubicBezTo>
                      <a:pt x="163128" y="51737"/>
                      <a:pt x="160434" y="54428"/>
                      <a:pt x="156842" y="54428"/>
                    </a:cubicBezTo>
                    <a:lnTo>
                      <a:pt x="70040" y="54428"/>
                    </a:lnTo>
                    <a:cubicBezTo>
                      <a:pt x="66448" y="54428"/>
                      <a:pt x="63755" y="57120"/>
                      <a:pt x="63755" y="60709"/>
                    </a:cubicBezTo>
                    <a:lnTo>
                      <a:pt x="63755" y="95399"/>
                    </a:lnTo>
                    <a:cubicBezTo>
                      <a:pt x="63755" y="98988"/>
                      <a:pt x="66448" y="101679"/>
                      <a:pt x="70040" y="101679"/>
                    </a:cubicBezTo>
                    <a:lnTo>
                      <a:pt x="136788" y="101679"/>
                    </a:lnTo>
                    <a:cubicBezTo>
                      <a:pt x="140380" y="101679"/>
                      <a:pt x="143074" y="104371"/>
                      <a:pt x="143074" y="107960"/>
                    </a:cubicBezTo>
                    <a:lnTo>
                      <a:pt x="143074" y="149828"/>
                    </a:lnTo>
                    <a:cubicBezTo>
                      <a:pt x="143074" y="153416"/>
                      <a:pt x="140380" y="156108"/>
                      <a:pt x="136788" y="156108"/>
                    </a:cubicBezTo>
                    <a:lnTo>
                      <a:pt x="70040" y="156108"/>
                    </a:lnTo>
                    <a:cubicBezTo>
                      <a:pt x="66448" y="156108"/>
                      <a:pt x="63755" y="158799"/>
                      <a:pt x="63755" y="162388"/>
                    </a:cubicBezTo>
                    <a:lnTo>
                      <a:pt x="63755" y="198873"/>
                    </a:lnTo>
                    <a:cubicBezTo>
                      <a:pt x="63755" y="202462"/>
                      <a:pt x="66448" y="205153"/>
                      <a:pt x="70040" y="205153"/>
                    </a:cubicBezTo>
                    <a:lnTo>
                      <a:pt x="161931" y="205153"/>
                    </a:lnTo>
                    <a:cubicBezTo>
                      <a:pt x="165523" y="205153"/>
                      <a:pt x="168217" y="207845"/>
                      <a:pt x="168217" y="211433"/>
                    </a:cubicBezTo>
                    <a:lnTo>
                      <a:pt x="168217" y="253301"/>
                    </a:lnTo>
                    <a:cubicBezTo>
                      <a:pt x="168217" y="256890"/>
                      <a:pt x="165523" y="259581"/>
                      <a:pt x="161931" y="259581"/>
                    </a:cubicBezTo>
                    <a:lnTo>
                      <a:pt x="6286" y="259581"/>
                    </a:lnTo>
                    <a:cubicBezTo>
                      <a:pt x="2694" y="259581"/>
                      <a:pt x="0" y="256890"/>
                      <a:pt x="0" y="253301"/>
                    </a:cubicBezTo>
                    <a:lnTo>
                      <a:pt x="0" y="6280"/>
                    </a:lnTo>
                    <a:cubicBezTo>
                      <a:pt x="0" y="2692"/>
                      <a:pt x="2993" y="0"/>
                      <a:pt x="6286" y="0"/>
                    </a:cubicBezTo>
                    <a:close/>
                  </a:path>
                </a:pathLst>
              </a:custGeom>
              <a:solidFill>
                <a:srgbClr val="000000"/>
              </a:solidFill>
              <a:ln w="2980" cap="flat">
                <a:noFill/>
                <a:prstDash val="solid"/>
                <a:miter/>
              </a:ln>
            </p:spPr>
            <p:txBody>
              <a:bodyPr rtlCol="0" anchor="ctr"/>
              <a:lstStyle/>
              <a:p>
                <a:endParaRPr lang="sv-SE"/>
              </a:p>
            </p:txBody>
          </p:sp>
        </p:grpSp>
        <p:grpSp>
          <p:nvGrpSpPr>
            <p:cNvPr id="10" name="Bild 8">
              <a:extLst>
                <a:ext uri="{FF2B5EF4-FFF2-40B4-BE49-F238E27FC236}">
                  <a16:creationId xmlns:a16="http://schemas.microsoft.com/office/drawing/2014/main" id="{7BA44CD2-83EB-4F2D-A58F-DB315F0C6C37}"/>
                </a:ext>
              </a:extLst>
            </p:cNvPr>
            <p:cNvGrpSpPr/>
            <p:nvPr/>
          </p:nvGrpSpPr>
          <p:grpSpPr>
            <a:xfrm>
              <a:off x="5630261" y="5585865"/>
              <a:ext cx="935367" cy="322366"/>
              <a:chOff x="5630261" y="5585865"/>
              <a:chExt cx="935367" cy="322366"/>
            </a:xfrm>
          </p:grpSpPr>
          <p:sp>
            <p:nvSpPr>
              <p:cNvPr id="11" name="Frihandsfigur 19">
                <a:extLst>
                  <a:ext uri="{FF2B5EF4-FFF2-40B4-BE49-F238E27FC236}">
                    <a16:creationId xmlns:a16="http://schemas.microsoft.com/office/drawing/2014/main" id="{15AD73C9-F225-4620-9D3E-C7E4C3D5E8FE}"/>
                  </a:ext>
                </a:extLst>
              </p:cNvPr>
              <p:cNvSpPr/>
              <p:nvPr/>
            </p:nvSpPr>
            <p:spPr>
              <a:xfrm>
                <a:off x="5630261" y="5590351"/>
                <a:ext cx="202937" cy="259581"/>
              </a:xfrm>
              <a:custGeom>
                <a:avLst/>
                <a:gdLst>
                  <a:gd name="connsiteX0" fmla="*/ 0 w 202937"/>
                  <a:gd name="connsiteY0" fmla="*/ 221900 h 259581"/>
                  <a:gd name="connsiteX1" fmla="*/ 1197 w 202937"/>
                  <a:gd name="connsiteY1" fmla="*/ 218013 h 259581"/>
                  <a:gd name="connsiteX2" fmla="*/ 100271 w 202937"/>
                  <a:gd name="connsiteY2" fmla="*/ 77755 h 259581"/>
                  <a:gd name="connsiteX3" fmla="*/ 120326 w 202937"/>
                  <a:gd name="connsiteY3" fmla="*/ 54129 h 259581"/>
                  <a:gd name="connsiteX4" fmla="*/ 120326 w 202937"/>
                  <a:gd name="connsiteY4" fmla="*/ 53232 h 259581"/>
                  <a:gd name="connsiteX5" fmla="*/ 100271 w 202937"/>
                  <a:gd name="connsiteY5" fmla="*/ 54428 h 259581"/>
                  <a:gd name="connsiteX6" fmla="*/ 11673 w 202937"/>
                  <a:gd name="connsiteY6" fmla="*/ 54428 h 259581"/>
                  <a:gd name="connsiteX7" fmla="*/ 4789 w 202937"/>
                  <a:gd name="connsiteY7" fmla="*/ 47550 h 259581"/>
                  <a:gd name="connsiteX8" fmla="*/ 4789 w 202937"/>
                  <a:gd name="connsiteY8" fmla="*/ 6878 h 259581"/>
                  <a:gd name="connsiteX9" fmla="*/ 11673 w 202937"/>
                  <a:gd name="connsiteY9" fmla="*/ 0 h 259581"/>
                  <a:gd name="connsiteX10" fmla="*/ 194257 w 202937"/>
                  <a:gd name="connsiteY10" fmla="*/ 0 h 259581"/>
                  <a:gd name="connsiteX11" fmla="*/ 201142 w 202937"/>
                  <a:gd name="connsiteY11" fmla="*/ 6878 h 259581"/>
                  <a:gd name="connsiteX12" fmla="*/ 201142 w 202937"/>
                  <a:gd name="connsiteY12" fmla="*/ 37083 h 259581"/>
                  <a:gd name="connsiteX13" fmla="*/ 199944 w 202937"/>
                  <a:gd name="connsiteY13" fmla="*/ 40971 h 259581"/>
                  <a:gd name="connsiteX14" fmla="*/ 100271 w 202937"/>
                  <a:gd name="connsiteY14" fmla="*/ 182126 h 259581"/>
                  <a:gd name="connsiteX15" fmla="*/ 80217 w 202937"/>
                  <a:gd name="connsiteY15" fmla="*/ 205751 h 259581"/>
                  <a:gd name="connsiteX16" fmla="*/ 80217 w 202937"/>
                  <a:gd name="connsiteY16" fmla="*/ 206349 h 259581"/>
                  <a:gd name="connsiteX17" fmla="*/ 100271 w 202937"/>
                  <a:gd name="connsiteY17" fmla="*/ 205153 h 259581"/>
                  <a:gd name="connsiteX18" fmla="*/ 196053 w 202937"/>
                  <a:gd name="connsiteY18" fmla="*/ 205153 h 259581"/>
                  <a:gd name="connsiteX19" fmla="*/ 202937 w 202937"/>
                  <a:gd name="connsiteY19" fmla="*/ 212031 h 259581"/>
                  <a:gd name="connsiteX20" fmla="*/ 202937 w 202937"/>
                  <a:gd name="connsiteY20" fmla="*/ 252703 h 259581"/>
                  <a:gd name="connsiteX21" fmla="*/ 196053 w 202937"/>
                  <a:gd name="connsiteY21" fmla="*/ 259581 h 259581"/>
                  <a:gd name="connsiteX22" fmla="*/ 6884 w 202937"/>
                  <a:gd name="connsiteY22" fmla="*/ 259581 h 259581"/>
                  <a:gd name="connsiteX23" fmla="*/ 0 w 202937"/>
                  <a:gd name="connsiteY23" fmla="*/ 252703 h 259581"/>
                  <a:gd name="connsiteX24" fmla="*/ 0 w 202937"/>
                  <a:gd name="connsiteY24" fmla="*/ 221900 h 25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2937" h="259581">
                    <a:moveTo>
                      <a:pt x="0" y="221900"/>
                    </a:moveTo>
                    <a:cubicBezTo>
                      <a:pt x="0" y="220405"/>
                      <a:pt x="299" y="219209"/>
                      <a:pt x="1197" y="218013"/>
                    </a:cubicBezTo>
                    <a:lnTo>
                      <a:pt x="100271" y="77755"/>
                    </a:lnTo>
                    <a:cubicBezTo>
                      <a:pt x="111646" y="61905"/>
                      <a:pt x="120326" y="54129"/>
                      <a:pt x="120326" y="54129"/>
                    </a:cubicBezTo>
                    <a:lnTo>
                      <a:pt x="120326" y="53232"/>
                    </a:lnTo>
                    <a:cubicBezTo>
                      <a:pt x="120326" y="53232"/>
                      <a:pt x="111945" y="54428"/>
                      <a:pt x="100271" y="54428"/>
                    </a:cubicBezTo>
                    <a:lnTo>
                      <a:pt x="11673" y="54428"/>
                    </a:lnTo>
                    <a:cubicBezTo>
                      <a:pt x="7782" y="54428"/>
                      <a:pt x="4789" y="51438"/>
                      <a:pt x="4789" y="47550"/>
                    </a:cubicBezTo>
                    <a:lnTo>
                      <a:pt x="4789" y="6878"/>
                    </a:lnTo>
                    <a:cubicBezTo>
                      <a:pt x="4789" y="2991"/>
                      <a:pt x="7782" y="0"/>
                      <a:pt x="11673" y="0"/>
                    </a:cubicBezTo>
                    <a:lnTo>
                      <a:pt x="194257" y="0"/>
                    </a:lnTo>
                    <a:cubicBezTo>
                      <a:pt x="198148" y="0"/>
                      <a:pt x="201142" y="2991"/>
                      <a:pt x="201142" y="6878"/>
                    </a:cubicBezTo>
                    <a:lnTo>
                      <a:pt x="201142" y="37083"/>
                    </a:lnTo>
                    <a:cubicBezTo>
                      <a:pt x="201142" y="38578"/>
                      <a:pt x="200842" y="39775"/>
                      <a:pt x="199944" y="40971"/>
                    </a:cubicBezTo>
                    <a:lnTo>
                      <a:pt x="100271" y="182126"/>
                    </a:lnTo>
                    <a:cubicBezTo>
                      <a:pt x="88897" y="197976"/>
                      <a:pt x="80217" y="205751"/>
                      <a:pt x="80217" y="205751"/>
                    </a:cubicBezTo>
                    <a:lnTo>
                      <a:pt x="80217" y="206349"/>
                    </a:lnTo>
                    <a:cubicBezTo>
                      <a:pt x="80217" y="206349"/>
                      <a:pt x="88598" y="205153"/>
                      <a:pt x="100271" y="205153"/>
                    </a:cubicBezTo>
                    <a:lnTo>
                      <a:pt x="196053" y="205153"/>
                    </a:lnTo>
                    <a:cubicBezTo>
                      <a:pt x="199944" y="205153"/>
                      <a:pt x="202937" y="208144"/>
                      <a:pt x="202937" y="212031"/>
                    </a:cubicBezTo>
                    <a:lnTo>
                      <a:pt x="202937" y="252703"/>
                    </a:lnTo>
                    <a:cubicBezTo>
                      <a:pt x="202937" y="256591"/>
                      <a:pt x="199944" y="259581"/>
                      <a:pt x="196053" y="259581"/>
                    </a:cubicBezTo>
                    <a:lnTo>
                      <a:pt x="6884" y="259581"/>
                    </a:lnTo>
                    <a:cubicBezTo>
                      <a:pt x="2993" y="259581"/>
                      <a:pt x="0" y="256591"/>
                      <a:pt x="0" y="252703"/>
                    </a:cubicBezTo>
                    <a:lnTo>
                      <a:pt x="0" y="221900"/>
                    </a:lnTo>
                    <a:close/>
                  </a:path>
                </a:pathLst>
              </a:custGeom>
              <a:solidFill>
                <a:srgbClr val="000000"/>
              </a:solidFill>
              <a:ln w="2980" cap="flat">
                <a:noFill/>
                <a:prstDash val="solid"/>
                <a:miter/>
              </a:ln>
            </p:spPr>
            <p:txBody>
              <a:bodyPr rtlCol="0" anchor="ctr"/>
              <a:lstStyle/>
              <a:p>
                <a:endParaRPr lang="sv-SE"/>
              </a:p>
            </p:txBody>
          </p:sp>
          <p:sp>
            <p:nvSpPr>
              <p:cNvPr id="12" name="Frihandsfigur 20">
                <a:extLst>
                  <a:ext uri="{FF2B5EF4-FFF2-40B4-BE49-F238E27FC236}">
                    <a16:creationId xmlns:a16="http://schemas.microsoft.com/office/drawing/2014/main" id="{7CDD0883-1D37-4D6F-B217-F349BF18D53A}"/>
                  </a:ext>
                </a:extLst>
              </p:cNvPr>
              <p:cNvSpPr/>
              <p:nvPr/>
            </p:nvSpPr>
            <p:spPr>
              <a:xfrm>
                <a:off x="5872409" y="5590351"/>
                <a:ext cx="168216" cy="259581"/>
              </a:xfrm>
              <a:custGeom>
                <a:avLst/>
                <a:gdLst>
                  <a:gd name="connsiteX0" fmla="*/ 6286 w 168216"/>
                  <a:gd name="connsiteY0" fmla="*/ 0 h 259581"/>
                  <a:gd name="connsiteX1" fmla="*/ 156842 w 168216"/>
                  <a:gd name="connsiteY1" fmla="*/ 0 h 259581"/>
                  <a:gd name="connsiteX2" fmla="*/ 163128 w 168216"/>
                  <a:gd name="connsiteY2" fmla="*/ 6280 h 259581"/>
                  <a:gd name="connsiteX3" fmla="*/ 163128 w 168216"/>
                  <a:gd name="connsiteY3" fmla="*/ 48148 h 259581"/>
                  <a:gd name="connsiteX4" fmla="*/ 156842 w 168216"/>
                  <a:gd name="connsiteY4" fmla="*/ 54428 h 259581"/>
                  <a:gd name="connsiteX5" fmla="*/ 70040 w 168216"/>
                  <a:gd name="connsiteY5" fmla="*/ 54428 h 259581"/>
                  <a:gd name="connsiteX6" fmla="*/ 63755 w 168216"/>
                  <a:gd name="connsiteY6" fmla="*/ 60709 h 259581"/>
                  <a:gd name="connsiteX7" fmla="*/ 63755 w 168216"/>
                  <a:gd name="connsiteY7" fmla="*/ 95399 h 259581"/>
                  <a:gd name="connsiteX8" fmla="*/ 70040 w 168216"/>
                  <a:gd name="connsiteY8" fmla="*/ 101679 h 259581"/>
                  <a:gd name="connsiteX9" fmla="*/ 136788 w 168216"/>
                  <a:gd name="connsiteY9" fmla="*/ 101679 h 259581"/>
                  <a:gd name="connsiteX10" fmla="*/ 143074 w 168216"/>
                  <a:gd name="connsiteY10" fmla="*/ 107960 h 259581"/>
                  <a:gd name="connsiteX11" fmla="*/ 143074 w 168216"/>
                  <a:gd name="connsiteY11" fmla="*/ 149828 h 259581"/>
                  <a:gd name="connsiteX12" fmla="*/ 136788 w 168216"/>
                  <a:gd name="connsiteY12" fmla="*/ 156108 h 259581"/>
                  <a:gd name="connsiteX13" fmla="*/ 70040 w 168216"/>
                  <a:gd name="connsiteY13" fmla="*/ 156108 h 259581"/>
                  <a:gd name="connsiteX14" fmla="*/ 63755 w 168216"/>
                  <a:gd name="connsiteY14" fmla="*/ 162388 h 259581"/>
                  <a:gd name="connsiteX15" fmla="*/ 63755 w 168216"/>
                  <a:gd name="connsiteY15" fmla="*/ 198873 h 259581"/>
                  <a:gd name="connsiteX16" fmla="*/ 70040 w 168216"/>
                  <a:gd name="connsiteY16" fmla="*/ 205153 h 259581"/>
                  <a:gd name="connsiteX17" fmla="*/ 161931 w 168216"/>
                  <a:gd name="connsiteY17" fmla="*/ 205153 h 259581"/>
                  <a:gd name="connsiteX18" fmla="*/ 168217 w 168216"/>
                  <a:gd name="connsiteY18" fmla="*/ 211433 h 259581"/>
                  <a:gd name="connsiteX19" fmla="*/ 168217 w 168216"/>
                  <a:gd name="connsiteY19" fmla="*/ 253301 h 259581"/>
                  <a:gd name="connsiteX20" fmla="*/ 161931 w 168216"/>
                  <a:gd name="connsiteY20" fmla="*/ 259581 h 259581"/>
                  <a:gd name="connsiteX21" fmla="*/ 6286 w 168216"/>
                  <a:gd name="connsiteY21" fmla="*/ 259581 h 259581"/>
                  <a:gd name="connsiteX22" fmla="*/ 0 w 168216"/>
                  <a:gd name="connsiteY22" fmla="*/ 253301 h 259581"/>
                  <a:gd name="connsiteX23" fmla="*/ 0 w 168216"/>
                  <a:gd name="connsiteY23" fmla="*/ 5981 h 259581"/>
                  <a:gd name="connsiteX24" fmla="*/ 6286 w 168216"/>
                  <a:gd name="connsiteY24" fmla="*/ 0 h 25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216" h="259581">
                    <a:moveTo>
                      <a:pt x="6286" y="0"/>
                    </a:moveTo>
                    <a:lnTo>
                      <a:pt x="156842" y="0"/>
                    </a:lnTo>
                    <a:cubicBezTo>
                      <a:pt x="160434" y="0"/>
                      <a:pt x="163128" y="2692"/>
                      <a:pt x="163128" y="6280"/>
                    </a:cubicBezTo>
                    <a:lnTo>
                      <a:pt x="163128" y="48148"/>
                    </a:lnTo>
                    <a:cubicBezTo>
                      <a:pt x="163128" y="51737"/>
                      <a:pt x="160434" y="54428"/>
                      <a:pt x="156842" y="54428"/>
                    </a:cubicBezTo>
                    <a:lnTo>
                      <a:pt x="70040" y="54428"/>
                    </a:lnTo>
                    <a:cubicBezTo>
                      <a:pt x="66449" y="54428"/>
                      <a:pt x="63755" y="57120"/>
                      <a:pt x="63755" y="60709"/>
                    </a:cubicBezTo>
                    <a:lnTo>
                      <a:pt x="63755" y="95399"/>
                    </a:lnTo>
                    <a:cubicBezTo>
                      <a:pt x="63755" y="98988"/>
                      <a:pt x="66449" y="101679"/>
                      <a:pt x="70040" y="101679"/>
                    </a:cubicBezTo>
                    <a:lnTo>
                      <a:pt x="136788" y="101679"/>
                    </a:lnTo>
                    <a:cubicBezTo>
                      <a:pt x="140380" y="101679"/>
                      <a:pt x="143074" y="104371"/>
                      <a:pt x="143074" y="107960"/>
                    </a:cubicBezTo>
                    <a:lnTo>
                      <a:pt x="143074" y="149828"/>
                    </a:lnTo>
                    <a:cubicBezTo>
                      <a:pt x="143074" y="153416"/>
                      <a:pt x="140380" y="156108"/>
                      <a:pt x="136788" y="156108"/>
                    </a:cubicBezTo>
                    <a:lnTo>
                      <a:pt x="70040" y="156108"/>
                    </a:lnTo>
                    <a:cubicBezTo>
                      <a:pt x="66449" y="156108"/>
                      <a:pt x="63755" y="158799"/>
                      <a:pt x="63755" y="162388"/>
                    </a:cubicBezTo>
                    <a:lnTo>
                      <a:pt x="63755" y="198873"/>
                    </a:lnTo>
                    <a:cubicBezTo>
                      <a:pt x="63755" y="202462"/>
                      <a:pt x="66449" y="205153"/>
                      <a:pt x="70040" y="205153"/>
                    </a:cubicBezTo>
                    <a:lnTo>
                      <a:pt x="161931" y="205153"/>
                    </a:lnTo>
                    <a:cubicBezTo>
                      <a:pt x="165523" y="205153"/>
                      <a:pt x="168217" y="207845"/>
                      <a:pt x="168217" y="211433"/>
                    </a:cubicBezTo>
                    <a:lnTo>
                      <a:pt x="168217" y="253301"/>
                    </a:lnTo>
                    <a:cubicBezTo>
                      <a:pt x="168217" y="256890"/>
                      <a:pt x="165523" y="259581"/>
                      <a:pt x="161931" y="259581"/>
                    </a:cubicBezTo>
                    <a:lnTo>
                      <a:pt x="6286" y="259581"/>
                    </a:lnTo>
                    <a:cubicBezTo>
                      <a:pt x="2694" y="259581"/>
                      <a:pt x="0" y="256890"/>
                      <a:pt x="0" y="253301"/>
                    </a:cubicBezTo>
                    <a:lnTo>
                      <a:pt x="0" y="5981"/>
                    </a:lnTo>
                    <a:cubicBezTo>
                      <a:pt x="0" y="2692"/>
                      <a:pt x="2694" y="0"/>
                      <a:pt x="6286" y="0"/>
                    </a:cubicBezTo>
                    <a:close/>
                  </a:path>
                </a:pathLst>
              </a:custGeom>
              <a:solidFill>
                <a:srgbClr val="000000"/>
              </a:solidFill>
              <a:ln w="2980" cap="flat">
                <a:noFill/>
                <a:prstDash val="solid"/>
                <a:miter/>
              </a:ln>
            </p:spPr>
            <p:txBody>
              <a:bodyPr rtlCol="0" anchor="ctr"/>
              <a:lstStyle/>
              <a:p>
                <a:endParaRPr lang="sv-SE"/>
              </a:p>
            </p:txBody>
          </p:sp>
          <p:sp>
            <p:nvSpPr>
              <p:cNvPr id="13" name="Frihandsfigur 21">
                <a:extLst>
                  <a:ext uri="{FF2B5EF4-FFF2-40B4-BE49-F238E27FC236}">
                    <a16:creationId xmlns:a16="http://schemas.microsoft.com/office/drawing/2014/main" id="{66F3D44D-027F-44F0-B19B-68F982E4D332}"/>
                  </a:ext>
                </a:extLst>
              </p:cNvPr>
              <p:cNvSpPr/>
              <p:nvPr/>
            </p:nvSpPr>
            <p:spPr>
              <a:xfrm>
                <a:off x="6078040" y="5590052"/>
                <a:ext cx="206653" cy="259880"/>
              </a:xfrm>
              <a:custGeom>
                <a:avLst/>
                <a:gdLst>
                  <a:gd name="connsiteX0" fmla="*/ 0 w 206653"/>
                  <a:gd name="connsiteY0" fmla="*/ 5981 h 259880"/>
                  <a:gd name="connsiteX1" fmla="*/ 5986 w 206653"/>
                  <a:gd name="connsiteY1" fmla="*/ 0 h 259880"/>
                  <a:gd name="connsiteX2" fmla="*/ 90693 w 206653"/>
                  <a:gd name="connsiteY2" fmla="*/ 0 h 259880"/>
                  <a:gd name="connsiteX3" fmla="*/ 141278 w 206653"/>
                  <a:gd name="connsiteY3" fmla="*/ 6280 h 259880"/>
                  <a:gd name="connsiteX4" fmla="*/ 189169 w 206653"/>
                  <a:gd name="connsiteY4" fmla="*/ 81942 h 259880"/>
                  <a:gd name="connsiteX5" fmla="*/ 150258 w 206653"/>
                  <a:gd name="connsiteY5" fmla="*/ 152818 h 259880"/>
                  <a:gd name="connsiteX6" fmla="*/ 150258 w 206653"/>
                  <a:gd name="connsiteY6" fmla="*/ 153416 h 259880"/>
                  <a:gd name="connsiteX7" fmla="*/ 160135 w 206653"/>
                  <a:gd name="connsiteY7" fmla="*/ 168967 h 259880"/>
                  <a:gd name="connsiteX8" fmla="*/ 205931 w 206653"/>
                  <a:gd name="connsiteY8" fmla="*/ 251208 h 259880"/>
                  <a:gd name="connsiteX9" fmla="*/ 200842 w 206653"/>
                  <a:gd name="connsiteY9" fmla="*/ 259880 h 259880"/>
                  <a:gd name="connsiteX10" fmla="*/ 143673 w 206653"/>
                  <a:gd name="connsiteY10" fmla="*/ 259880 h 259880"/>
                  <a:gd name="connsiteX11" fmla="*/ 138584 w 206653"/>
                  <a:gd name="connsiteY11" fmla="*/ 256591 h 259880"/>
                  <a:gd name="connsiteX12" fmla="*/ 95782 w 206653"/>
                  <a:gd name="connsiteY12" fmla="*/ 175247 h 259880"/>
                  <a:gd name="connsiteX13" fmla="*/ 90693 w 206653"/>
                  <a:gd name="connsiteY13" fmla="*/ 171958 h 259880"/>
                  <a:gd name="connsiteX14" fmla="*/ 70340 w 206653"/>
                  <a:gd name="connsiteY14" fmla="*/ 171958 h 259880"/>
                  <a:gd name="connsiteX15" fmla="*/ 64353 w 206653"/>
                  <a:gd name="connsiteY15" fmla="*/ 177939 h 259880"/>
                  <a:gd name="connsiteX16" fmla="*/ 64353 w 206653"/>
                  <a:gd name="connsiteY16" fmla="*/ 253600 h 259880"/>
                  <a:gd name="connsiteX17" fmla="*/ 58367 w 206653"/>
                  <a:gd name="connsiteY17" fmla="*/ 259581 h 259880"/>
                  <a:gd name="connsiteX18" fmla="*/ 6585 w 206653"/>
                  <a:gd name="connsiteY18" fmla="*/ 259581 h 259880"/>
                  <a:gd name="connsiteX19" fmla="*/ 599 w 206653"/>
                  <a:gd name="connsiteY19" fmla="*/ 253600 h 259880"/>
                  <a:gd name="connsiteX20" fmla="*/ 599 w 206653"/>
                  <a:gd name="connsiteY20" fmla="*/ 5981 h 259880"/>
                  <a:gd name="connsiteX21" fmla="*/ 91292 w 206653"/>
                  <a:gd name="connsiteY21" fmla="*/ 117828 h 259880"/>
                  <a:gd name="connsiteX22" fmla="*/ 124516 w 206653"/>
                  <a:gd name="connsiteY22" fmla="*/ 85829 h 259880"/>
                  <a:gd name="connsiteX23" fmla="*/ 85306 w 206653"/>
                  <a:gd name="connsiteY23" fmla="*/ 54428 h 259880"/>
                  <a:gd name="connsiteX24" fmla="*/ 69741 w 206653"/>
                  <a:gd name="connsiteY24" fmla="*/ 54428 h 259880"/>
                  <a:gd name="connsiteX25" fmla="*/ 63755 w 206653"/>
                  <a:gd name="connsiteY25" fmla="*/ 60410 h 259880"/>
                  <a:gd name="connsiteX26" fmla="*/ 63755 w 206653"/>
                  <a:gd name="connsiteY26" fmla="*/ 111847 h 259880"/>
                  <a:gd name="connsiteX27" fmla="*/ 69741 w 206653"/>
                  <a:gd name="connsiteY27" fmla="*/ 117828 h 259880"/>
                  <a:gd name="connsiteX28" fmla="*/ 91292 w 206653"/>
                  <a:gd name="connsiteY28" fmla="*/ 117828 h 25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6653" h="259880">
                    <a:moveTo>
                      <a:pt x="0" y="5981"/>
                    </a:moveTo>
                    <a:cubicBezTo>
                      <a:pt x="0" y="2692"/>
                      <a:pt x="2694" y="0"/>
                      <a:pt x="5986" y="0"/>
                    </a:cubicBezTo>
                    <a:lnTo>
                      <a:pt x="90693" y="0"/>
                    </a:lnTo>
                    <a:cubicBezTo>
                      <a:pt x="117333" y="0"/>
                      <a:pt x="129904" y="1794"/>
                      <a:pt x="141278" y="6280"/>
                    </a:cubicBezTo>
                    <a:cubicBezTo>
                      <a:pt x="170611" y="17644"/>
                      <a:pt x="189169" y="43961"/>
                      <a:pt x="189169" y="81942"/>
                    </a:cubicBezTo>
                    <a:cubicBezTo>
                      <a:pt x="189169" y="109455"/>
                      <a:pt x="175999" y="139660"/>
                      <a:pt x="150258" y="152818"/>
                    </a:cubicBezTo>
                    <a:lnTo>
                      <a:pt x="150258" y="153416"/>
                    </a:lnTo>
                    <a:cubicBezTo>
                      <a:pt x="150258" y="153416"/>
                      <a:pt x="153849" y="158201"/>
                      <a:pt x="160135" y="168967"/>
                    </a:cubicBezTo>
                    <a:lnTo>
                      <a:pt x="205931" y="251208"/>
                    </a:lnTo>
                    <a:cubicBezTo>
                      <a:pt x="208026" y="255096"/>
                      <a:pt x="205332" y="259880"/>
                      <a:pt x="200842" y="259880"/>
                    </a:cubicBezTo>
                    <a:lnTo>
                      <a:pt x="143673" y="259880"/>
                    </a:lnTo>
                    <a:cubicBezTo>
                      <a:pt x="141577" y="259880"/>
                      <a:pt x="139482" y="258684"/>
                      <a:pt x="138584" y="256591"/>
                    </a:cubicBezTo>
                    <a:lnTo>
                      <a:pt x="95782" y="175247"/>
                    </a:lnTo>
                    <a:cubicBezTo>
                      <a:pt x="94884" y="173453"/>
                      <a:pt x="92788" y="171958"/>
                      <a:pt x="90693" y="171958"/>
                    </a:cubicBezTo>
                    <a:lnTo>
                      <a:pt x="70340" y="171958"/>
                    </a:lnTo>
                    <a:cubicBezTo>
                      <a:pt x="67047" y="171958"/>
                      <a:pt x="64353" y="174649"/>
                      <a:pt x="64353" y="177939"/>
                    </a:cubicBezTo>
                    <a:lnTo>
                      <a:pt x="64353" y="253600"/>
                    </a:lnTo>
                    <a:cubicBezTo>
                      <a:pt x="64353" y="256890"/>
                      <a:pt x="61659" y="259581"/>
                      <a:pt x="58367" y="259581"/>
                    </a:cubicBezTo>
                    <a:lnTo>
                      <a:pt x="6585" y="259581"/>
                    </a:lnTo>
                    <a:cubicBezTo>
                      <a:pt x="3293" y="259581"/>
                      <a:pt x="599" y="256890"/>
                      <a:pt x="599" y="253600"/>
                    </a:cubicBezTo>
                    <a:lnTo>
                      <a:pt x="599" y="5981"/>
                    </a:lnTo>
                    <a:close/>
                    <a:moveTo>
                      <a:pt x="91292" y="117828"/>
                    </a:moveTo>
                    <a:cubicBezTo>
                      <a:pt x="111645" y="117828"/>
                      <a:pt x="124516" y="106464"/>
                      <a:pt x="124516" y="85829"/>
                    </a:cubicBezTo>
                    <a:cubicBezTo>
                      <a:pt x="124516" y="66092"/>
                      <a:pt x="117333" y="54428"/>
                      <a:pt x="85306" y="54428"/>
                    </a:cubicBezTo>
                    <a:lnTo>
                      <a:pt x="69741" y="54428"/>
                    </a:lnTo>
                    <a:cubicBezTo>
                      <a:pt x="66449" y="54428"/>
                      <a:pt x="63755" y="57120"/>
                      <a:pt x="63755" y="60410"/>
                    </a:cubicBezTo>
                    <a:lnTo>
                      <a:pt x="63755" y="111847"/>
                    </a:lnTo>
                    <a:cubicBezTo>
                      <a:pt x="63755" y="115137"/>
                      <a:pt x="66449" y="117828"/>
                      <a:pt x="69741" y="117828"/>
                    </a:cubicBezTo>
                    <a:lnTo>
                      <a:pt x="91292" y="117828"/>
                    </a:lnTo>
                    <a:close/>
                  </a:path>
                </a:pathLst>
              </a:custGeom>
              <a:solidFill>
                <a:srgbClr val="000000"/>
              </a:solidFill>
              <a:ln w="2980" cap="flat">
                <a:noFill/>
                <a:prstDash val="solid"/>
                <a:miter/>
              </a:ln>
            </p:spPr>
            <p:txBody>
              <a:bodyPr rtlCol="0" anchor="ctr"/>
              <a:lstStyle/>
              <a:p>
                <a:endParaRPr lang="sv-SE"/>
              </a:p>
            </p:txBody>
          </p:sp>
          <p:sp>
            <p:nvSpPr>
              <p:cNvPr id="14" name="Frihandsfigur 22">
                <a:extLst>
                  <a:ext uri="{FF2B5EF4-FFF2-40B4-BE49-F238E27FC236}">
                    <a16:creationId xmlns:a16="http://schemas.microsoft.com/office/drawing/2014/main" id="{BDF20A64-E26E-493A-9811-A37CB374FE48}"/>
                  </a:ext>
                </a:extLst>
              </p:cNvPr>
              <p:cNvSpPr/>
              <p:nvPr/>
            </p:nvSpPr>
            <p:spPr>
              <a:xfrm>
                <a:off x="6292651" y="5585865"/>
                <a:ext cx="272379" cy="268852"/>
              </a:xfrm>
              <a:custGeom>
                <a:avLst/>
                <a:gdLst>
                  <a:gd name="connsiteX0" fmla="*/ 136190 w 272379"/>
                  <a:gd name="connsiteY0" fmla="*/ 0 h 268852"/>
                  <a:gd name="connsiteX1" fmla="*/ 272379 w 272379"/>
                  <a:gd name="connsiteY1" fmla="*/ 132781 h 268852"/>
                  <a:gd name="connsiteX2" fmla="*/ 136190 w 272379"/>
                  <a:gd name="connsiteY2" fmla="*/ 268852 h 268852"/>
                  <a:gd name="connsiteX3" fmla="*/ 0 w 272379"/>
                  <a:gd name="connsiteY3" fmla="*/ 132781 h 268852"/>
                  <a:gd name="connsiteX4" fmla="*/ 136190 w 272379"/>
                  <a:gd name="connsiteY4" fmla="*/ 0 h 268852"/>
                  <a:gd name="connsiteX5" fmla="*/ 136190 w 272379"/>
                  <a:gd name="connsiteY5" fmla="*/ 210536 h 268852"/>
                  <a:gd name="connsiteX6" fmla="*/ 206529 w 272379"/>
                  <a:gd name="connsiteY6" fmla="*/ 132781 h 268852"/>
                  <a:gd name="connsiteX7" fmla="*/ 136190 w 272379"/>
                  <a:gd name="connsiteY7" fmla="*/ 58316 h 268852"/>
                  <a:gd name="connsiteX8" fmla="*/ 65850 w 272379"/>
                  <a:gd name="connsiteY8" fmla="*/ 132781 h 268852"/>
                  <a:gd name="connsiteX9" fmla="*/ 136190 w 272379"/>
                  <a:gd name="connsiteY9" fmla="*/ 210536 h 26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79" h="268852">
                    <a:moveTo>
                      <a:pt x="136190" y="0"/>
                    </a:moveTo>
                    <a:cubicBezTo>
                      <a:pt x="214910" y="0"/>
                      <a:pt x="272379" y="58017"/>
                      <a:pt x="272379" y="132781"/>
                    </a:cubicBezTo>
                    <a:cubicBezTo>
                      <a:pt x="272379" y="209041"/>
                      <a:pt x="214910" y="268852"/>
                      <a:pt x="136190" y="268852"/>
                    </a:cubicBezTo>
                    <a:cubicBezTo>
                      <a:pt x="57469" y="268852"/>
                      <a:pt x="0" y="209340"/>
                      <a:pt x="0" y="132781"/>
                    </a:cubicBezTo>
                    <a:cubicBezTo>
                      <a:pt x="0" y="58017"/>
                      <a:pt x="57469" y="0"/>
                      <a:pt x="136190" y="0"/>
                    </a:cubicBezTo>
                    <a:close/>
                    <a:moveTo>
                      <a:pt x="136190" y="210536"/>
                    </a:moveTo>
                    <a:cubicBezTo>
                      <a:pt x="175101" y="210536"/>
                      <a:pt x="206529" y="177042"/>
                      <a:pt x="206529" y="132781"/>
                    </a:cubicBezTo>
                    <a:cubicBezTo>
                      <a:pt x="206529" y="90315"/>
                      <a:pt x="175101" y="58316"/>
                      <a:pt x="136190" y="58316"/>
                    </a:cubicBezTo>
                    <a:cubicBezTo>
                      <a:pt x="97278" y="58316"/>
                      <a:pt x="65850" y="90315"/>
                      <a:pt x="65850" y="132781"/>
                    </a:cubicBezTo>
                    <a:cubicBezTo>
                      <a:pt x="65850" y="177042"/>
                      <a:pt x="97278" y="210536"/>
                      <a:pt x="136190" y="210536"/>
                    </a:cubicBezTo>
                    <a:close/>
                  </a:path>
                </a:pathLst>
              </a:custGeom>
              <a:solidFill>
                <a:srgbClr val="00965E"/>
              </a:solidFill>
              <a:ln w="2980" cap="flat">
                <a:noFill/>
                <a:prstDash val="solid"/>
                <a:miter/>
              </a:ln>
            </p:spPr>
            <p:txBody>
              <a:bodyPr rtlCol="0" anchor="ctr"/>
              <a:lstStyle/>
              <a:p>
                <a:endParaRPr lang="sv-SE"/>
              </a:p>
            </p:txBody>
          </p:sp>
          <p:grpSp>
            <p:nvGrpSpPr>
              <p:cNvPr id="15" name="Bild 8">
                <a:extLst>
                  <a:ext uri="{FF2B5EF4-FFF2-40B4-BE49-F238E27FC236}">
                    <a16:creationId xmlns:a16="http://schemas.microsoft.com/office/drawing/2014/main" id="{EF17C741-063A-4E29-BC07-FAF887F5B692}"/>
                  </a:ext>
                </a:extLst>
              </p:cNvPr>
              <p:cNvGrpSpPr/>
              <p:nvPr/>
            </p:nvGrpSpPr>
            <p:grpSpPr>
              <a:xfrm>
                <a:off x="6307895" y="5861653"/>
                <a:ext cx="257733" cy="46578"/>
                <a:chOff x="6307895" y="5861653"/>
                <a:chExt cx="257733" cy="46578"/>
              </a:xfrm>
              <a:solidFill>
                <a:srgbClr val="00965E"/>
              </a:solidFill>
            </p:grpSpPr>
            <p:sp>
              <p:nvSpPr>
                <p:cNvPr id="16" name="Frihandsfigur 24">
                  <a:extLst>
                    <a:ext uri="{FF2B5EF4-FFF2-40B4-BE49-F238E27FC236}">
                      <a16:creationId xmlns:a16="http://schemas.microsoft.com/office/drawing/2014/main" id="{CC005A68-C1E4-47E3-9363-5F7A570F9DFA}"/>
                    </a:ext>
                  </a:extLst>
                </p:cNvPr>
                <p:cNvSpPr/>
                <p:nvPr/>
              </p:nvSpPr>
              <p:spPr>
                <a:xfrm>
                  <a:off x="6307895" y="5861653"/>
                  <a:ext cx="257733" cy="46578"/>
                </a:xfrm>
                <a:custGeom>
                  <a:avLst/>
                  <a:gdLst>
                    <a:gd name="connsiteX0" fmla="*/ 254142 w 257733"/>
                    <a:gd name="connsiteY0" fmla="*/ 1737 h 46578"/>
                    <a:gd name="connsiteX1" fmla="*/ 248754 w 257733"/>
                    <a:gd name="connsiteY1" fmla="*/ 1139 h 46578"/>
                    <a:gd name="connsiteX2" fmla="*/ 248156 w 257733"/>
                    <a:gd name="connsiteY2" fmla="*/ 2634 h 46578"/>
                    <a:gd name="connsiteX3" fmla="*/ 247856 w 257733"/>
                    <a:gd name="connsiteY3" fmla="*/ 3532 h 46578"/>
                    <a:gd name="connsiteX4" fmla="*/ 247856 w 257733"/>
                    <a:gd name="connsiteY4" fmla="*/ 3532 h 46578"/>
                    <a:gd name="connsiteX5" fmla="*/ 247856 w 257733"/>
                    <a:gd name="connsiteY5" fmla="*/ 3532 h 46578"/>
                    <a:gd name="connsiteX6" fmla="*/ 247856 w 257733"/>
                    <a:gd name="connsiteY6" fmla="*/ 3532 h 46578"/>
                    <a:gd name="connsiteX7" fmla="*/ 245462 w 257733"/>
                    <a:gd name="connsiteY7" fmla="*/ 3831 h 46578"/>
                    <a:gd name="connsiteX8" fmla="*/ 244264 w 257733"/>
                    <a:gd name="connsiteY8" fmla="*/ 2933 h 46578"/>
                    <a:gd name="connsiteX9" fmla="*/ 242768 w 257733"/>
                    <a:gd name="connsiteY9" fmla="*/ 2933 h 46578"/>
                    <a:gd name="connsiteX10" fmla="*/ 239775 w 257733"/>
                    <a:gd name="connsiteY10" fmla="*/ 2036 h 46578"/>
                    <a:gd name="connsiteX11" fmla="*/ 238577 w 257733"/>
                    <a:gd name="connsiteY11" fmla="*/ 2933 h 46578"/>
                    <a:gd name="connsiteX12" fmla="*/ 236482 w 257733"/>
                    <a:gd name="connsiteY12" fmla="*/ 4429 h 46578"/>
                    <a:gd name="connsiteX13" fmla="*/ 236482 w 257733"/>
                    <a:gd name="connsiteY13" fmla="*/ 3831 h 46578"/>
                    <a:gd name="connsiteX14" fmla="*/ 229298 w 257733"/>
                    <a:gd name="connsiteY14" fmla="*/ 3831 h 46578"/>
                    <a:gd name="connsiteX15" fmla="*/ 226605 w 257733"/>
                    <a:gd name="connsiteY15" fmla="*/ 4728 h 46578"/>
                    <a:gd name="connsiteX16" fmla="*/ 226305 w 257733"/>
                    <a:gd name="connsiteY16" fmla="*/ 2634 h 46578"/>
                    <a:gd name="connsiteX17" fmla="*/ 223013 w 257733"/>
                    <a:gd name="connsiteY17" fmla="*/ 2933 h 46578"/>
                    <a:gd name="connsiteX18" fmla="*/ 216428 w 257733"/>
                    <a:gd name="connsiteY18" fmla="*/ 840 h 46578"/>
                    <a:gd name="connsiteX19" fmla="*/ 216428 w 257733"/>
                    <a:gd name="connsiteY19" fmla="*/ 3532 h 46578"/>
                    <a:gd name="connsiteX20" fmla="*/ 212537 w 257733"/>
                    <a:gd name="connsiteY20" fmla="*/ 5326 h 46578"/>
                    <a:gd name="connsiteX21" fmla="*/ 211639 w 257733"/>
                    <a:gd name="connsiteY21" fmla="*/ 6821 h 46578"/>
                    <a:gd name="connsiteX22" fmla="*/ 208346 w 257733"/>
                    <a:gd name="connsiteY22" fmla="*/ 7120 h 46578"/>
                    <a:gd name="connsiteX23" fmla="*/ 208346 w 257733"/>
                    <a:gd name="connsiteY23" fmla="*/ 6223 h 46578"/>
                    <a:gd name="connsiteX24" fmla="*/ 201163 w 257733"/>
                    <a:gd name="connsiteY24" fmla="*/ 6522 h 46578"/>
                    <a:gd name="connsiteX25" fmla="*/ 199965 w 257733"/>
                    <a:gd name="connsiteY25" fmla="*/ 6522 h 46578"/>
                    <a:gd name="connsiteX26" fmla="*/ 199965 w 257733"/>
                    <a:gd name="connsiteY26" fmla="*/ 6522 h 46578"/>
                    <a:gd name="connsiteX27" fmla="*/ 199666 w 257733"/>
                    <a:gd name="connsiteY27" fmla="*/ 6522 h 46578"/>
                    <a:gd name="connsiteX28" fmla="*/ 198768 w 257733"/>
                    <a:gd name="connsiteY28" fmla="*/ 5326 h 46578"/>
                    <a:gd name="connsiteX29" fmla="*/ 199367 w 257733"/>
                    <a:gd name="connsiteY29" fmla="*/ 6522 h 46578"/>
                    <a:gd name="connsiteX30" fmla="*/ 197870 w 257733"/>
                    <a:gd name="connsiteY30" fmla="*/ 7419 h 46578"/>
                    <a:gd name="connsiteX31" fmla="*/ 197571 w 257733"/>
                    <a:gd name="connsiteY31" fmla="*/ 4728 h 46578"/>
                    <a:gd name="connsiteX32" fmla="*/ 197571 w 257733"/>
                    <a:gd name="connsiteY32" fmla="*/ 4728 h 46578"/>
                    <a:gd name="connsiteX33" fmla="*/ 197571 w 257733"/>
                    <a:gd name="connsiteY33" fmla="*/ 8017 h 46578"/>
                    <a:gd name="connsiteX34" fmla="*/ 196673 w 257733"/>
                    <a:gd name="connsiteY34" fmla="*/ 9513 h 46578"/>
                    <a:gd name="connsiteX35" fmla="*/ 194278 w 257733"/>
                    <a:gd name="connsiteY35" fmla="*/ 6522 h 46578"/>
                    <a:gd name="connsiteX36" fmla="*/ 190986 w 257733"/>
                    <a:gd name="connsiteY36" fmla="*/ 11606 h 46578"/>
                    <a:gd name="connsiteX37" fmla="*/ 190986 w 257733"/>
                    <a:gd name="connsiteY37" fmla="*/ 10709 h 46578"/>
                    <a:gd name="connsiteX38" fmla="*/ 188891 w 257733"/>
                    <a:gd name="connsiteY38" fmla="*/ 11008 h 46578"/>
                    <a:gd name="connsiteX39" fmla="*/ 188591 w 257733"/>
                    <a:gd name="connsiteY39" fmla="*/ 7718 h 46578"/>
                    <a:gd name="connsiteX40" fmla="*/ 187394 w 257733"/>
                    <a:gd name="connsiteY40" fmla="*/ 12204 h 46578"/>
                    <a:gd name="connsiteX41" fmla="*/ 186795 w 257733"/>
                    <a:gd name="connsiteY41" fmla="*/ 6522 h 46578"/>
                    <a:gd name="connsiteX42" fmla="*/ 183503 w 257733"/>
                    <a:gd name="connsiteY42" fmla="*/ 12204 h 46578"/>
                    <a:gd name="connsiteX43" fmla="*/ 183503 w 257733"/>
                    <a:gd name="connsiteY43" fmla="*/ 10111 h 46578"/>
                    <a:gd name="connsiteX44" fmla="*/ 181408 w 257733"/>
                    <a:gd name="connsiteY44" fmla="*/ 11307 h 46578"/>
                    <a:gd name="connsiteX45" fmla="*/ 169734 w 257733"/>
                    <a:gd name="connsiteY45" fmla="*/ 8915 h 46578"/>
                    <a:gd name="connsiteX46" fmla="*/ 167938 w 257733"/>
                    <a:gd name="connsiteY46" fmla="*/ 11008 h 46578"/>
                    <a:gd name="connsiteX47" fmla="*/ 167639 w 257733"/>
                    <a:gd name="connsiteY47" fmla="*/ 7419 h 46578"/>
                    <a:gd name="connsiteX48" fmla="*/ 163449 w 257733"/>
                    <a:gd name="connsiteY48" fmla="*/ 9513 h 46578"/>
                    <a:gd name="connsiteX49" fmla="*/ 163449 w 257733"/>
                    <a:gd name="connsiteY49" fmla="*/ 6522 h 46578"/>
                    <a:gd name="connsiteX50" fmla="*/ 162551 w 257733"/>
                    <a:gd name="connsiteY50" fmla="*/ 6821 h 46578"/>
                    <a:gd name="connsiteX51" fmla="*/ 163149 w 257733"/>
                    <a:gd name="connsiteY51" fmla="*/ 4728 h 46578"/>
                    <a:gd name="connsiteX52" fmla="*/ 158959 w 257733"/>
                    <a:gd name="connsiteY52" fmla="*/ 11606 h 46578"/>
                    <a:gd name="connsiteX53" fmla="*/ 154768 w 257733"/>
                    <a:gd name="connsiteY53" fmla="*/ 12204 h 46578"/>
                    <a:gd name="connsiteX54" fmla="*/ 153571 w 257733"/>
                    <a:gd name="connsiteY54" fmla="*/ 12503 h 46578"/>
                    <a:gd name="connsiteX55" fmla="*/ 150279 w 257733"/>
                    <a:gd name="connsiteY55" fmla="*/ 9812 h 46578"/>
                    <a:gd name="connsiteX56" fmla="*/ 150877 w 257733"/>
                    <a:gd name="connsiteY56" fmla="*/ 10410 h 46578"/>
                    <a:gd name="connsiteX57" fmla="*/ 148483 w 257733"/>
                    <a:gd name="connsiteY57" fmla="*/ 11905 h 46578"/>
                    <a:gd name="connsiteX58" fmla="*/ 148483 w 257733"/>
                    <a:gd name="connsiteY58" fmla="*/ 11606 h 46578"/>
                    <a:gd name="connsiteX59" fmla="*/ 144292 w 257733"/>
                    <a:gd name="connsiteY59" fmla="*/ 9812 h 46578"/>
                    <a:gd name="connsiteX60" fmla="*/ 141299 w 257733"/>
                    <a:gd name="connsiteY60" fmla="*/ 10111 h 46578"/>
                    <a:gd name="connsiteX61" fmla="*/ 139503 w 257733"/>
                    <a:gd name="connsiteY61" fmla="*/ 8316 h 46578"/>
                    <a:gd name="connsiteX62" fmla="*/ 135911 w 257733"/>
                    <a:gd name="connsiteY62" fmla="*/ 11905 h 46578"/>
                    <a:gd name="connsiteX63" fmla="*/ 134714 w 257733"/>
                    <a:gd name="connsiteY63" fmla="*/ 6821 h 46578"/>
                    <a:gd name="connsiteX64" fmla="*/ 129925 w 257733"/>
                    <a:gd name="connsiteY64" fmla="*/ 9513 h 46578"/>
                    <a:gd name="connsiteX65" fmla="*/ 129925 w 257733"/>
                    <a:gd name="connsiteY65" fmla="*/ 13400 h 46578"/>
                    <a:gd name="connsiteX66" fmla="*/ 125435 w 257733"/>
                    <a:gd name="connsiteY66" fmla="*/ 12802 h 46578"/>
                    <a:gd name="connsiteX67" fmla="*/ 125136 w 257733"/>
                    <a:gd name="connsiteY67" fmla="*/ 11606 h 46578"/>
                    <a:gd name="connsiteX68" fmla="*/ 121544 w 257733"/>
                    <a:gd name="connsiteY68" fmla="*/ 16092 h 46578"/>
                    <a:gd name="connsiteX69" fmla="*/ 115258 w 257733"/>
                    <a:gd name="connsiteY69" fmla="*/ 12503 h 46578"/>
                    <a:gd name="connsiteX70" fmla="*/ 112265 w 257733"/>
                    <a:gd name="connsiteY70" fmla="*/ 13101 h 46578"/>
                    <a:gd name="connsiteX71" fmla="*/ 112265 w 257733"/>
                    <a:gd name="connsiteY71" fmla="*/ 12204 h 46578"/>
                    <a:gd name="connsiteX72" fmla="*/ 109272 w 257733"/>
                    <a:gd name="connsiteY72" fmla="*/ 15793 h 46578"/>
                    <a:gd name="connsiteX73" fmla="*/ 108973 w 257733"/>
                    <a:gd name="connsiteY73" fmla="*/ 13999 h 46578"/>
                    <a:gd name="connsiteX74" fmla="*/ 103884 w 257733"/>
                    <a:gd name="connsiteY74" fmla="*/ 17288 h 46578"/>
                    <a:gd name="connsiteX75" fmla="*/ 103585 w 257733"/>
                    <a:gd name="connsiteY75" fmla="*/ 14597 h 46578"/>
                    <a:gd name="connsiteX76" fmla="*/ 96701 w 257733"/>
                    <a:gd name="connsiteY76" fmla="*/ 13999 h 46578"/>
                    <a:gd name="connsiteX77" fmla="*/ 94306 w 257733"/>
                    <a:gd name="connsiteY77" fmla="*/ 12802 h 46578"/>
                    <a:gd name="connsiteX78" fmla="*/ 88918 w 257733"/>
                    <a:gd name="connsiteY78" fmla="*/ 15793 h 46578"/>
                    <a:gd name="connsiteX79" fmla="*/ 85027 w 257733"/>
                    <a:gd name="connsiteY79" fmla="*/ 15793 h 46578"/>
                    <a:gd name="connsiteX80" fmla="*/ 82034 w 257733"/>
                    <a:gd name="connsiteY80" fmla="*/ 16690 h 46578"/>
                    <a:gd name="connsiteX81" fmla="*/ 73953 w 257733"/>
                    <a:gd name="connsiteY81" fmla="*/ 15494 h 46578"/>
                    <a:gd name="connsiteX82" fmla="*/ 69163 w 257733"/>
                    <a:gd name="connsiteY82" fmla="*/ 19082 h 46578"/>
                    <a:gd name="connsiteX83" fmla="*/ 67368 w 257733"/>
                    <a:gd name="connsiteY83" fmla="*/ 19082 h 46578"/>
                    <a:gd name="connsiteX84" fmla="*/ 67667 w 257733"/>
                    <a:gd name="connsiteY84" fmla="*/ 16092 h 46578"/>
                    <a:gd name="connsiteX85" fmla="*/ 65871 w 257733"/>
                    <a:gd name="connsiteY85" fmla="*/ 19082 h 46578"/>
                    <a:gd name="connsiteX86" fmla="*/ 65572 w 257733"/>
                    <a:gd name="connsiteY86" fmla="*/ 14298 h 46578"/>
                    <a:gd name="connsiteX87" fmla="*/ 64674 w 257733"/>
                    <a:gd name="connsiteY87" fmla="*/ 14597 h 46578"/>
                    <a:gd name="connsiteX88" fmla="*/ 64973 w 257733"/>
                    <a:gd name="connsiteY88" fmla="*/ 14896 h 46578"/>
                    <a:gd name="connsiteX89" fmla="*/ 62878 w 257733"/>
                    <a:gd name="connsiteY89" fmla="*/ 18484 h 46578"/>
                    <a:gd name="connsiteX90" fmla="*/ 61980 w 257733"/>
                    <a:gd name="connsiteY90" fmla="*/ 16092 h 46578"/>
                    <a:gd name="connsiteX91" fmla="*/ 61381 w 257733"/>
                    <a:gd name="connsiteY91" fmla="*/ 16092 h 46578"/>
                    <a:gd name="connsiteX92" fmla="*/ 59286 w 257733"/>
                    <a:gd name="connsiteY92" fmla="*/ 16092 h 46578"/>
                    <a:gd name="connsiteX93" fmla="*/ 60483 w 257733"/>
                    <a:gd name="connsiteY93" fmla="*/ 19082 h 46578"/>
                    <a:gd name="connsiteX94" fmla="*/ 59885 w 257733"/>
                    <a:gd name="connsiteY94" fmla="*/ 22671 h 46578"/>
                    <a:gd name="connsiteX95" fmla="*/ 50905 w 257733"/>
                    <a:gd name="connsiteY95" fmla="*/ 19980 h 46578"/>
                    <a:gd name="connsiteX96" fmla="*/ 47014 w 257733"/>
                    <a:gd name="connsiteY96" fmla="*/ 22372 h 46578"/>
                    <a:gd name="connsiteX97" fmla="*/ 46715 w 257733"/>
                    <a:gd name="connsiteY97" fmla="*/ 26260 h 46578"/>
                    <a:gd name="connsiteX98" fmla="*/ 42225 w 257733"/>
                    <a:gd name="connsiteY98" fmla="*/ 18185 h 46578"/>
                    <a:gd name="connsiteX99" fmla="*/ 40429 w 257733"/>
                    <a:gd name="connsiteY99" fmla="*/ 24166 h 46578"/>
                    <a:gd name="connsiteX100" fmla="*/ 38932 w 257733"/>
                    <a:gd name="connsiteY100" fmla="*/ 19681 h 46578"/>
                    <a:gd name="connsiteX101" fmla="*/ 34443 w 257733"/>
                    <a:gd name="connsiteY101" fmla="*/ 20578 h 46578"/>
                    <a:gd name="connsiteX102" fmla="*/ 29354 w 257733"/>
                    <a:gd name="connsiteY102" fmla="*/ 20279 h 46578"/>
                    <a:gd name="connsiteX103" fmla="*/ 29654 w 257733"/>
                    <a:gd name="connsiteY103" fmla="*/ 24166 h 46578"/>
                    <a:gd name="connsiteX104" fmla="*/ 27259 w 257733"/>
                    <a:gd name="connsiteY104" fmla="*/ 19681 h 46578"/>
                    <a:gd name="connsiteX105" fmla="*/ 25762 w 257733"/>
                    <a:gd name="connsiteY105" fmla="*/ 22372 h 46578"/>
                    <a:gd name="connsiteX106" fmla="*/ 26062 w 257733"/>
                    <a:gd name="connsiteY106" fmla="*/ 24765 h 46578"/>
                    <a:gd name="connsiteX107" fmla="*/ 5409 w 257733"/>
                    <a:gd name="connsiteY107" fmla="*/ 23568 h 46578"/>
                    <a:gd name="connsiteX108" fmla="*/ 5409 w 257733"/>
                    <a:gd name="connsiteY108" fmla="*/ 25662 h 46578"/>
                    <a:gd name="connsiteX109" fmla="*/ 6007 w 257733"/>
                    <a:gd name="connsiteY109" fmla="*/ 29250 h 46578"/>
                    <a:gd name="connsiteX110" fmla="*/ 2715 w 257733"/>
                    <a:gd name="connsiteY110" fmla="*/ 26260 h 46578"/>
                    <a:gd name="connsiteX111" fmla="*/ 21 w 257733"/>
                    <a:gd name="connsiteY111" fmla="*/ 30447 h 46578"/>
                    <a:gd name="connsiteX112" fmla="*/ 919 w 257733"/>
                    <a:gd name="connsiteY112" fmla="*/ 29549 h 46578"/>
                    <a:gd name="connsiteX113" fmla="*/ 4212 w 257733"/>
                    <a:gd name="connsiteY113" fmla="*/ 43605 h 46578"/>
                    <a:gd name="connsiteX114" fmla="*/ 9899 w 257733"/>
                    <a:gd name="connsiteY114" fmla="*/ 42708 h 46578"/>
                    <a:gd name="connsiteX115" fmla="*/ 10198 w 257733"/>
                    <a:gd name="connsiteY115" fmla="*/ 45699 h 46578"/>
                    <a:gd name="connsiteX116" fmla="*/ 12293 w 257733"/>
                    <a:gd name="connsiteY116" fmla="*/ 43605 h 46578"/>
                    <a:gd name="connsiteX117" fmla="*/ 12293 w 257733"/>
                    <a:gd name="connsiteY117" fmla="*/ 44203 h 46578"/>
                    <a:gd name="connsiteX118" fmla="*/ 21273 w 257733"/>
                    <a:gd name="connsiteY118" fmla="*/ 45699 h 46578"/>
                    <a:gd name="connsiteX119" fmla="*/ 20674 w 257733"/>
                    <a:gd name="connsiteY119" fmla="*/ 43306 h 46578"/>
                    <a:gd name="connsiteX120" fmla="*/ 22171 w 257733"/>
                    <a:gd name="connsiteY120" fmla="*/ 44801 h 46578"/>
                    <a:gd name="connsiteX121" fmla="*/ 20075 w 257733"/>
                    <a:gd name="connsiteY121" fmla="*/ 40615 h 46578"/>
                    <a:gd name="connsiteX122" fmla="*/ 27259 w 257733"/>
                    <a:gd name="connsiteY122" fmla="*/ 45399 h 46578"/>
                    <a:gd name="connsiteX123" fmla="*/ 27858 w 257733"/>
                    <a:gd name="connsiteY123" fmla="*/ 42409 h 46578"/>
                    <a:gd name="connsiteX124" fmla="*/ 28456 w 257733"/>
                    <a:gd name="connsiteY124" fmla="*/ 43904 h 46578"/>
                    <a:gd name="connsiteX125" fmla="*/ 28456 w 257733"/>
                    <a:gd name="connsiteY125" fmla="*/ 41811 h 46578"/>
                    <a:gd name="connsiteX126" fmla="*/ 30252 w 257733"/>
                    <a:gd name="connsiteY126" fmla="*/ 45399 h 46578"/>
                    <a:gd name="connsiteX127" fmla="*/ 29654 w 257733"/>
                    <a:gd name="connsiteY127" fmla="*/ 45998 h 46578"/>
                    <a:gd name="connsiteX128" fmla="*/ 32946 w 257733"/>
                    <a:gd name="connsiteY128" fmla="*/ 45399 h 46578"/>
                    <a:gd name="connsiteX129" fmla="*/ 31749 w 257733"/>
                    <a:gd name="connsiteY129" fmla="*/ 44502 h 46578"/>
                    <a:gd name="connsiteX130" fmla="*/ 37137 w 257733"/>
                    <a:gd name="connsiteY130" fmla="*/ 42708 h 46578"/>
                    <a:gd name="connsiteX131" fmla="*/ 42524 w 257733"/>
                    <a:gd name="connsiteY131" fmla="*/ 40016 h 46578"/>
                    <a:gd name="connsiteX132" fmla="*/ 42225 w 257733"/>
                    <a:gd name="connsiteY132" fmla="*/ 38820 h 46578"/>
                    <a:gd name="connsiteX133" fmla="*/ 47014 w 257733"/>
                    <a:gd name="connsiteY133" fmla="*/ 38521 h 46578"/>
                    <a:gd name="connsiteX134" fmla="*/ 47014 w 257733"/>
                    <a:gd name="connsiteY134" fmla="*/ 38820 h 46578"/>
                    <a:gd name="connsiteX135" fmla="*/ 48810 w 257733"/>
                    <a:gd name="connsiteY135" fmla="*/ 36727 h 46578"/>
                    <a:gd name="connsiteX136" fmla="*/ 49708 w 257733"/>
                    <a:gd name="connsiteY136" fmla="*/ 40914 h 46578"/>
                    <a:gd name="connsiteX137" fmla="*/ 52402 w 257733"/>
                    <a:gd name="connsiteY137" fmla="*/ 34035 h 46578"/>
                    <a:gd name="connsiteX138" fmla="*/ 53000 w 257733"/>
                    <a:gd name="connsiteY138" fmla="*/ 36129 h 46578"/>
                    <a:gd name="connsiteX139" fmla="*/ 54198 w 257733"/>
                    <a:gd name="connsiteY139" fmla="*/ 34633 h 46578"/>
                    <a:gd name="connsiteX140" fmla="*/ 54796 w 257733"/>
                    <a:gd name="connsiteY140" fmla="*/ 37923 h 46578"/>
                    <a:gd name="connsiteX141" fmla="*/ 60783 w 257733"/>
                    <a:gd name="connsiteY141" fmla="*/ 39119 h 46578"/>
                    <a:gd name="connsiteX142" fmla="*/ 64973 w 257733"/>
                    <a:gd name="connsiteY142" fmla="*/ 37624 h 46578"/>
                    <a:gd name="connsiteX143" fmla="*/ 64374 w 257733"/>
                    <a:gd name="connsiteY143" fmla="*/ 37923 h 46578"/>
                    <a:gd name="connsiteX144" fmla="*/ 67667 w 257733"/>
                    <a:gd name="connsiteY144" fmla="*/ 38521 h 46578"/>
                    <a:gd name="connsiteX145" fmla="*/ 69762 w 257733"/>
                    <a:gd name="connsiteY145" fmla="*/ 39717 h 46578"/>
                    <a:gd name="connsiteX146" fmla="*/ 73354 w 257733"/>
                    <a:gd name="connsiteY146" fmla="*/ 35531 h 46578"/>
                    <a:gd name="connsiteX147" fmla="*/ 73354 w 257733"/>
                    <a:gd name="connsiteY147" fmla="*/ 38222 h 46578"/>
                    <a:gd name="connsiteX148" fmla="*/ 74551 w 257733"/>
                    <a:gd name="connsiteY148" fmla="*/ 36428 h 46578"/>
                    <a:gd name="connsiteX149" fmla="*/ 73953 w 257733"/>
                    <a:gd name="connsiteY149" fmla="*/ 40016 h 46578"/>
                    <a:gd name="connsiteX150" fmla="*/ 77844 w 257733"/>
                    <a:gd name="connsiteY150" fmla="*/ 40615 h 46578"/>
                    <a:gd name="connsiteX151" fmla="*/ 75748 w 257733"/>
                    <a:gd name="connsiteY151" fmla="*/ 35830 h 46578"/>
                    <a:gd name="connsiteX152" fmla="*/ 81735 w 257733"/>
                    <a:gd name="connsiteY152" fmla="*/ 40914 h 46578"/>
                    <a:gd name="connsiteX153" fmla="*/ 80538 w 257733"/>
                    <a:gd name="connsiteY153" fmla="*/ 38222 h 46578"/>
                    <a:gd name="connsiteX154" fmla="*/ 82633 w 257733"/>
                    <a:gd name="connsiteY154" fmla="*/ 40914 h 46578"/>
                    <a:gd name="connsiteX155" fmla="*/ 82932 w 257733"/>
                    <a:gd name="connsiteY155" fmla="*/ 36727 h 46578"/>
                    <a:gd name="connsiteX156" fmla="*/ 85027 w 257733"/>
                    <a:gd name="connsiteY156" fmla="*/ 34334 h 46578"/>
                    <a:gd name="connsiteX157" fmla="*/ 85327 w 257733"/>
                    <a:gd name="connsiteY157" fmla="*/ 37026 h 46578"/>
                    <a:gd name="connsiteX158" fmla="*/ 88320 w 257733"/>
                    <a:gd name="connsiteY158" fmla="*/ 33437 h 46578"/>
                    <a:gd name="connsiteX159" fmla="*/ 87422 w 257733"/>
                    <a:gd name="connsiteY159" fmla="*/ 37325 h 46578"/>
                    <a:gd name="connsiteX160" fmla="*/ 88619 w 257733"/>
                    <a:gd name="connsiteY160" fmla="*/ 36129 h 46578"/>
                    <a:gd name="connsiteX161" fmla="*/ 88619 w 257733"/>
                    <a:gd name="connsiteY161" fmla="*/ 39119 h 46578"/>
                    <a:gd name="connsiteX162" fmla="*/ 91612 w 257733"/>
                    <a:gd name="connsiteY162" fmla="*/ 37923 h 46578"/>
                    <a:gd name="connsiteX163" fmla="*/ 92510 w 257733"/>
                    <a:gd name="connsiteY163" fmla="*/ 32839 h 46578"/>
                    <a:gd name="connsiteX164" fmla="*/ 94007 w 257733"/>
                    <a:gd name="connsiteY164" fmla="*/ 34933 h 46578"/>
                    <a:gd name="connsiteX165" fmla="*/ 92510 w 257733"/>
                    <a:gd name="connsiteY165" fmla="*/ 36428 h 46578"/>
                    <a:gd name="connsiteX166" fmla="*/ 92211 w 257733"/>
                    <a:gd name="connsiteY166" fmla="*/ 39119 h 46578"/>
                    <a:gd name="connsiteX167" fmla="*/ 95204 w 257733"/>
                    <a:gd name="connsiteY167" fmla="*/ 39119 h 46578"/>
                    <a:gd name="connsiteX168" fmla="*/ 94605 w 257733"/>
                    <a:gd name="connsiteY168" fmla="*/ 38521 h 46578"/>
                    <a:gd name="connsiteX169" fmla="*/ 96701 w 257733"/>
                    <a:gd name="connsiteY169" fmla="*/ 34633 h 46578"/>
                    <a:gd name="connsiteX170" fmla="*/ 96701 w 257733"/>
                    <a:gd name="connsiteY170" fmla="*/ 37325 h 46578"/>
                    <a:gd name="connsiteX171" fmla="*/ 98197 w 257733"/>
                    <a:gd name="connsiteY171" fmla="*/ 35531 h 46578"/>
                    <a:gd name="connsiteX172" fmla="*/ 97299 w 257733"/>
                    <a:gd name="connsiteY172" fmla="*/ 40914 h 46578"/>
                    <a:gd name="connsiteX173" fmla="*/ 99395 w 257733"/>
                    <a:gd name="connsiteY173" fmla="*/ 38222 h 46578"/>
                    <a:gd name="connsiteX174" fmla="*/ 100592 w 257733"/>
                    <a:gd name="connsiteY174" fmla="*/ 41512 h 46578"/>
                    <a:gd name="connsiteX175" fmla="*/ 105381 w 257733"/>
                    <a:gd name="connsiteY175" fmla="*/ 38521 h 46578"/>
                    <a:gd name="connsiteX176" fmla="*/ 105980 w 257733"/>
                    <a:gd name="connsiteY176" fmla="*/ 37325 h 46578"/>
                    <a:gd name="connsiteX177" fmla="*/ 111068 w 257733"/>
                    <a:gd name="connsiteY177" fmla="*/ 37026 h 46578"/>
                    <a:gd name="connsiteX178" fmla="*/ 112265 w 257733"/>
                    <a:gd name="connsiteY178" fmla="*/ 40914 h 46578"/>
                    <a:gd name="connsiteX179" fmla="*/ 112864 w 257733"/>
                    <a:gd name="connsiteY179" fmla="*/ 34633 h 46578"/>
                    <a:gd name="connsiteX180" fmla="*/ 114360 w 257733"/>
                    <a:gd name="connsiteY180" fmla="*/ 38820 h 46578"/>
                    <a:gd name="connsiteX181" fmla="*/ 118252 w 257733"/>
                    <a:gd name="connsiteY181" fmla="*/ 35830 h 46578"/>
                    <a:gd name="connsiteX182" fmla="*/ 116755 w 257733"/>
                    <a:gd name="connsiteY182" fmla="*/ 36428 h 46578"/>
                    <a:gd name="connsiteX183" fmla="*/ 118252 w 257733"/>
                    <a:gd name="connsiteY183" fmla="*/ 38521 h 46578"/>
                    <a:gd name="connsiteX184" fmla="*/ 121843 w 257733"/>
                    <a:gd name="connsiteY184" fmla="*/ 35531 h 46578"/>
                    <a:gd name="connsiteX185" fmla="*/ 122741 w 257733"/>
                    <a:gd name="connsiteY185" fmla="*/ 37026 h 46578"/>
                    <a:gd name="connsiteX186" fmla="*/ 122143 w 257733"/>
                    <a:gd name="connsiteY186" fmla="*/ 37325 h 46578"/>
                    <a:gd name="connsiteX187" fmla="*/ 125136 w 257733"/>
                    <a:gd name="connsiteY187" fmla="*/ 32839 h 46578"/>
                    <a:gd name="connsiteX188" fmla="*/ 126034 w 257733"/>
                    <a:gd name="connsiteY188" fmla="*/ 35232 h 46578"/>
                    <a:gd name="connsiteX189" fmla="*/ 127530 w 257733"/>
                    <a:gd name="connsiteY189" fmla="*/ 33437 h 46578"/>
                    <a:gd name="connsiteX190" fmla="*/ 127530 w 257733"/>
                    <a:gd name="connsiteY190" fmla="*/ 34633 h 46578"/>
                    <a:gd name="connsiteX191" fmla="*/ 129925 w 257733"/>
                    <a:gd name="connsiteY191" fmla="*/ 34035 h 46578"/>
                    <a:gd name="connsiteX192" fmla="*/ 129925 w 257733"/>
                    <a:gd name="connsiteY192" fmla="*/ 34334 h 46578"/>
                    <a:gd name="connsiteX193" fmla="*/ 131122 w 257733"/>
                    <a:gd name="connsiteY193" fmla="*/ 30447 h 46578"/>
                    <a:gd name="connsiteX194" fmla="*/ 131122 w 257733"/>
                    <a:gd name="connsiteY194" fmla="*/ 32241 h 46578"/>
                    <a:gd name="connsiteX195" fmla="*/ 132320 w 257733"/>
                    <a:gd name="connsiteY195" fmla="*/ 30447 h 46578"/>
                    <a:gd name="connsiteX196" fmla="*/ 131122 w 257733"/>
                    <a:gd name="connsiteY196" fmla="*/ 34035 h 46578"/>
                    <a:gd name="connsiteX197" fmla="*/ 135013 w 257733"/>
                    <a:gd name="connsiteY197" fmla="*/ 36428 h 46578"/>
                    <a:gd name="connsiteX198" fmla="*/ 137109 w 257733"/>
                    <a:gd name="connsiteY198" fmla="*/ 33437 h 46578"/>
                    <a:gd name="connsiteX199" fmla="*/ 138905 w 257733"/>
                    <a:gd name="connsiteY199" fmla="*/ 35232 h 46578"/>
                    <a:gd name="connsiteX200" fmla="*/ 138905 w 257733"/>
                    <a:gd name="connsiteY200" fmla="*/ 38820 h 46578"/>
                    <a:gd name="connsiteX201" fmla="*/ 140401 w 257733"/>
                    <a:gd name="connsiteY201" fmla="*/ 34334 h 46578"/>
                    <a:gd name="connsiteX202" fmla="*/ 142496 w 257733"/>
                    <a:gd name="connsiteY202" fmla="*/ 39717 h 46578"/>
                    <a:gd name="connsiteX203" fmla="*/ 143095 w 257733"/>
                    <a:gd name="connsiteY203" fmla="*/ 34633 h 46578"/>
                    <a:gd name="connsiteX204" fmla="*/ 147585 w 257733"/>
                    <a:gd name="connsiteY204" fmla="*/ 32241 h 46578"/>
                    <a:gd name="connsiteX205" fmla="*/ 147884 w 257733"/>
                    <a:gd name="connsiteY205" fmla="*/ 35232 h 46578"/>
                    <a:gd name="connsiteX206" fmla="*/ 148782 w 257733"/>
                    <a:gd name="connsiteY206" fmla="*/ 32241 h 46578"/>
                    <a:gd name="connsiteX207" fmla="*/ 149081 w 257733"/>
                    <a:gd name="connsiteY207" fmla="*/ 33736 h 46578"/>
                    <a:gd name="connsiteX208" fmla="*/ 150279 w 257733"/>
                    <a:gd name="connsiteY208" fmla="*/ 29250 h 46578"/>
                    <a:gd name="connsiteX209" fmla="*/ 154469 w 257733"/>
                    <a:gd name="connsiteY209" fmla="*/ 30447 h 46578"/>
                    <a:gd name="connsiteX210" fmla="*/ 154469 w 257733"/>
                    <a:gd name="connsiteY210" fmla="*/ 34035 h 46578"/>
                    <a:gd name="connsiteX211" fmla="*/ 157762 w 257733"/>
                    <a:gd name="connsiteY211" fmla="*/ 28054 h 46578"/>
                    <a:gd name="connsiteX212" fmla="*/ 159557 w 257733"/>
                    <a:gd name="connsiteY212" fmla="*/ 30447 h 46578"/>
                    <a:gd name="connsiteX213" fmla="*/ 160455 w 257733"/>
                    <a:gd name="connsiteY213" fmla="*/ 29250 h 46578"/>
                    <a:gd name="connsiteX214" fmla="*/ 161054 w 257733"/>
                    <a:gd name="connsiteY214" fmla="*/ 28353 h 46578"/>
                    <a:gd name="connsiteX215" fmla="*/ 161054 w 257733"/>
                    <a:gd name="connsiteY215" fmla="*/ 29849 h 46578"/>
                    <a:gd name="connsiteX216" fmla="*/ 161653 w 257733"/>
                    <a:gd name="connsiteY216" fmla="*/ 28652 h 46578"/>
                    <a:gd name="connsiteX217" fmla="*/ 162251 w 257733"/>
                    <a:gd name="connsiteY217" fmla="*/ 32540 h 46578"/>
                    <a:gd name="connsiteX218" fmla="*/ 162251 w 257733"/>
                    <a:gd name="connsiteY218" fmla="*/ 31045 h 46578"/>
                    <a:gd name="connsiteX219" fmla="*/ 164945 w 257733"/>
                    <a:gd name="connsiteY219" fmla="*/ 33437 h 46578"/>
                    <a:gd name="connsiteX220" fmla="*/ 167938 w 257733"/>
                    <a:gd name="connsiteY220" fmla="*/ 33437 h 46578"/>
                    <a:gd name="connsiteX221" fmla="*/ 170632 w 257733"/>
                    <a:gd name="connsiteY221" fmla="*/ 30148 h 46578"/>
                    <a:gd name="connsiteX222" fmla="*/ 172129 w 257733"/>
                    <a:gd name="connsiteY222" fmla="*/ 33437 h 46578"/>
                    <a:gd name="connsiteX223" fmla="*/ 175122 w 257733"/>
                    <a:gd name="connsiteY223" fmla="*/ 28054 h 46578"/>
                    <a:gd name="connsiteX224" fmla="*/ 173625 w 257733"/>
                    <a:gd name="connsiteY224" fmla="*/ 31344 h 46578"/>
                    <a:gd name="connsiteX225" fmla="*/ 176918 w 257733"/>
                    <a:gd name="connsiteY225" fmla="*/ 28353 h 46578"/>
                    <a:gd name="connsiteX226" fmla="*/ 176319 w 257733"/>
                    <a:gd name="connsiteY226" fmla="*/ 28951 h 46578"/>
                    <a:gd name="connsiteX227" fmla="*/ 178714 w 257733"/>
                    <a:gd name="connsiteY227" fmla="*/ 30148 h 46578"/>
                    <a:gd name="connsiteX228" fmla="*/ 178414 w 257733"/>
                    <a:gd name="connsiteY228" fmla="*/ 30148 h 46578"/>
                    <a:gd name="connsiteX229" fmla="*/ 185299 w 257733"/>
                    <a:gd name="connsiteY229" fmla="*/ 25363 h 46578"/>
                    <a:gd name="connsiteX230" fmla="*/ 185299 w 257733"/>
                    <a:gd name="connsiteY230" fmla="*/ 31942 h 46578"/>
                    <a:gd name="connsiteX231" fmla="*/ 188292 w 257733"/>
                    <a:gd name="connsiteY231" fmla="*/ 31942 h 46578"/>
                    <a:gd name="connsiteX232" fmla="*/ 190686 w 257733"/>
                    <a:gd name="connsiteY232" fmla="*/ 31643 h 46578"/>
                    <a:gd name="connsiteX233" fmla="*/ 190088 w 257733"/>
                    <a:gd name="connsiteY233" fmla="*/ 25363 h 46578"/>
                    <a:gd name="connsiteX234" fmla="*/ 193081 w 257733"/>
                    <a:gd name="connsiteY234" fmla="*/ 31344 h 46578"/>
                    <a:gd name="connsiteX235" fmla="*/ 193680 w 257733"/>
                    <a:gd name="connsiteY235" fmla="*/ 24466 h 46578"/>
                    <a:gd name="connsiteX236" fmla="*/ 193680 w 257733"/>
                    <a:gd name="connsiteY236" fmla="*/ 31344 h 46578"/>
                    <a:gd name="connsiteX237" fmla="*/ 195476 w 257733"/>
                    <a:gd name="connsiteY237" fmla="*/ 25064 h 46578"/>
                    <a:gd name="connsiteX238" fmla="*/ 196074 w 257733"/>
                    <a:gd name="connsiteY238" fmla="*/ 31942 h 46578"/>
                    <a:gd name="connsiteX239" fmla="*/ 198469 w 257733"/>
                    <a:gd name="connsiteY239" fmla="*/ 31344 h 46578"/>
                    <a:gd name="connsiteX240" fmla="*/ 197571 w 257733"/>
                    <a:gd name="connsiteY240" fmla="*/ 29849 h 46578"/>
                    <a:gd name="connsiteX241" fmla="*/ 202959 w 257733"/>
                    <a:gd name="connsiteY241" fmla="*/ 29849 h 46578"/>
                    <a:gd name="connsiteX242" fmla="*/ 205353 w 257733"/>
                    <a:gd name="connsiteY242" fmla="*/ 27755 h 46578"/>
                    <a:gd name="connsiteX243" fmla="*/ 207149 w 257733"/>
                    <a:gd name="connsiteY243" fmla="*/ 29549 h 46578"/>
                    <a:gd name="connsiteX244" fmla="*/ 206251 w 257733"/>
                    <a:gd name="connsiteY244" fmla="*/ 32241 h 46578"/>
                    <a:gd name="connsiteX245" fmla="*/ 211339 w 257733"/>
                    <a:gd name="connsiteY245" fmla="*/ 27456 h 46578"/>
                    <a:gd name="connsiteX246" fmla="*/ 211938 w 257733"/>
                    <a:gd name="connsiteY246" fmla="*/ 28054 h 46578"/>
                    <a:gd name="connsiteX247" fmla="*/ 214333 w 257733"/>
                    <a:gd name="connsiteY247" fmla="*/ 26559 h 46578"/>
                    <a:gd name="connsiteX248" fmla="*/ 213435 w 257733"/>
                    <a:gd name="connsiteY248" fmla="*/ 28652 h 46578"/>
                    <a:gd name="connsiteX249" fmla="*/ 217026 w 257733"/>
                    <a:gd name="connsiteY249" fmla="*/ 27157 h 46578"/>
                    <a:gd name="connsiteX250" fmla="*/ 218822 w 257733"/>
                    <a:gd name="connsiteY250" fmla="*/ 29549 h 46578"/>
                    <a:gd name="connsiteX251" fmla="*/ 220918 w 257733"/>
                    <a:gd name="connsiteY251" fmla="*/ 25961 h 46578"/>
                    <a:gd name="connsiteX252" fmla="*/ 221516 w 257733"/>
                    <a:gd name="connsiteY252" fmla="*/ 23568 h 46578"/>
                    <a:gd name="connsiteX253" fmla="*/ 221815 w 257733"/>
                    <a:gd name="connsiteY253" fmla="*/ 23269 h 46578"/>
                    <a:gd name="connsiteX254" fmla="*/ 222713 w 257733"/>
                    <a:gd name="connsiteY254" fmla="*/ 25662 h 46578"/>
                    <a:gd name="connsiteX255" fmla="*/ 223611 w 257733"/>
                    <a:gd name="connsiteY255" fmla="*/ 23269 h 46578"/>
                    <a:gd name="connsiteX256" fmla="*/ 224509 w 257733"/>
                    <a:gd name="connsiteY256" fmla="*/ 23867 h 46578"/>
                    <a:gd name="connsiteX257" fmla="*/ 225108 w 257733"/>
                    <a:gd name="connsiteY257" fmla="*/ 22671 h 46578"/>
                    <a:gd name="connsiteX258" fmla="*/ 225707 w 257733"/>
                    <a:gd name="connsiteY258" fmla="*/ 22671 h 46578"/>
                    <a:gd name="connsiteX259" fmla="*/ 225707 w 257733"/>
                    <a:gd name="connsiteY259" fmla="*/ 22073 h 46578"/>
                    <a:gd name="connsiteX260" fmla="*/ 226305 w 257733"/>
                    <a:gd name="connsiteY260" fmla="*/ 22671 h 46578"/>
                    <a:gd name="connsiteX261" fmla="*/ 228700 w 257733"/>
                    <a:gd name="connsiteY261" fmla="*/ 26260 h 46578"/>
                    <a:gd name="connsiteX262" fmla="*/ 229897 w 257733"/>
                    <a:gd name="connsiteY262" fmla="*/ 23867 h 46578"/>
                    <a:gd name="connsiteX263" fmla="*/ 234387 w 257733"/>
                    <a:gd name="connsiteY263" fmla="*/ 22671 h 46578"/>
                    <a:gd name="connsiteX264" fmla="*/ 234088 w 257733"/>
                    <a:gd name="connsiteY264" fmla="*/ 22671 h 46578"/>
                    <a:gd name="connsiteX265" fmla="*/ 234387 w 257733"/>
                    <a:gd name="connsiteY265" fmla="*/ 21475 h 46578"/>
                    <a:gd name="connsiteX266" fmla="*/ 235883 w 257733"/>
                    <a:gd name="connsiteY266" fmla="*/ 21774 h 46578"/>
                    <a:gd name="connsiteX267" fmla="*/ 236183 w 257733"/>
                    <a:gd name="connsiteY267" fmla="*/ 21176 h 46578"/>
                    <a:gd name="connsiteX268" fmla="*/ 240373 w 257733"/>
                    <a:gd name="connsiteY268" fmla="*/ 20877 h 46578"/>
                    <a:gd name="connsiteX269" fmla="*/ 236781 w 257733"/>
                    <a:gd name="connsiteY269" fmla="*/ 20578 h 46578"/>
                    <a:gd name="connsiteX270" fmla="*/ 240373 w 257733"/>
                    <a:gd name="connsiteY270" fmla="*/ 20877 h 46578"/>
                    <a:gd name="connsiteX271" fmla="*/ 241271 w 257733"/>
                    <a:gd name="connsiteY271" fmla="*/ 19980 h 46578"/>
                    <a:gd name="connsiteX272" fmla="*/ 242468 w 257733"/>
                    <a:gd name="connsiteY272" fmla="*/ 18783 h 46578"/>
                    <a:gd name="connsiteX273" fmla="*/ 249353 w 257733"/>
                    <a:gd name="connsiteY273" fmla="*/ 20279 h 46578"/>
                    <a:gd name="connsiteX274" fmla="*/ 250251 w 257733"/>
                    <a:gd name="connsiteY274" fmla="*/ 16989 h 46578"/>
                    <a:gd name="connsiteX275" fmla="*/ 249353 w 257733"/>
                    <a:gd name="connsiteY275" fmla="*/ 17288 h 46578"/>
                    <a:gd name="connsiteX276" fmla="*/ 253843 w 257733"/>
                    <a:gd name="connsiteY276" fmla="*/ 13101 h 46578"/>
                    <a:gd name="connsiteX277" fmla="*/ 255339 w 257733"/>
                    <a:gd name="connsiteY277" fmla="*/ 12204 h 46578"/>
                    <a:gd name="connsiteX278" fmla="*/ 254142 w 257733"/>
                    <a:gd name="connsiteY278" fmla="*/ 9812 h 46578"/>
                    <a:gd name="connsiteX279" fmla="*/ 257734 w 257733"/>
                    <a:gd name="connsiteY279" fmla="*/ 5625 h 46578"/>
                    <a:gd name="connsiteX280" fmla="*/ 254142 w 257733"/>
                    <a:gd name="connsiteY280" fmla="*/ 1737 h 46578"/>
                    <a:gd name="connsiteX281" fmla="*/ 132918 w 257733"/>
                    <a:gd name="connsiteY281" fmla="*/ 34633 h 46578"/>
                    <a:gd name="connsiteX282" fmla="*/ 134115 w 257733"/>
                    <a:gd name="connsiteY282" fmla="*/ 33736 h 46578"/>
                    <a:gd name="connsiteX283" fmla="*/ 132918 w 257733"/>
                    <a:gd name="connsiteY283" fmla="*/ 34633 h 46578"/>
                    <a:gd name="connsiteX284" fmla="*/ 206251 w 257733"/>
                    <a:gd name="connsiteY284" fmla="*/ 29549 h 46578"/>
                    <a:gd name="connsiteX285" fmla="*/ 208646 w 257733"/>
                    <a:gd name="connsiteY285" fmla="*/ 26559 h 46578"/>
                    <a:gd name="connsiteX286" fmla="*/ 206251 w 257733"/>
                    <a:gd name="connsiteY286" fmla="*/ 29549 h 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257733" h="46578">
                      <a:moveTo>
                        <a:pt x="254142" y="1737"/>
                      </a:moveTo>
                      <a:cubicBezTo>
                        <a:pt x="255339" y="6522"/>
                        <a:pt x="250251" y="4728"/>
                        <a:pt x="248754" y="1139"/>
                      </a:cubicBezTo>
                      <a:cubicBezTo>
                        <a:pt x="248754" y="2335"/>
                        <a:pt x="249353" y="3232"/>
                        <a:pt x="248156" y="2634"/>
                      </a:cubicBezTo>
                      <a:cubicBezTo>
                        <a:pt x="248156" y="2933"/>
                        <a:pt x="248156" y="3232"/>
                        <a:pt x="247856" y="3532"/>
                      </a:cubicBezTo>
                      <a:cubicBezTo>
                        <a:pt x="247856" y="3532"/>
                        <a:pt x="247856" y="3532"/>
                        <a:pt x="247856" y="3532"/>
                      </a:cubicBezTo>
                      <a:lnTo>
                        <a:pt x="247856" y="3532"/>
                      </a:lnTo>
                      <a:cubicBezTo>
                        <a:pt x="247856" y="3831"/>
                        <a:pt x="247856" y="3831"/>
                        <a:pt x="247856" y="3532"/>
                      </a:cubicBezTo>
                      <a:cubicBezTo>
                        <a:pt x="248156" y="4130"/>
                        <a:pt x="245761" y="5027"/>
                        <a:pt x="245462" y="3831"/>
                      </a:cubicBezTo>
                      <a:cubicBezTo>
                        <a:pt x="245462" y="3831"/>
                        <a:pt x="242468" y="4429"/>
                        <a:pt x="244264" y="2933"/>
                      </a:cubicBezTo>
                      <a:lnTo>
                        <a:pt x="242768" y="2933"/>
                      </a:lnTo>
                      <a:cubicBezTo>
                        <a:pt x="241870" y="1438"/>
                        <a:pt x="240673" y="1139"/>
                        <a:pt x="239775" y="2036"/>
                      </a:cubicBezTo>
                      <a:cubicBezTo>
                        <a:pt x="239176" y="1438"/>
                        <a:pt x="238278" y="4728"/>
                        <a:pt x="238577" y="2933"/>
                      </a:cubicBezTo>
                      <a:lnTo>
                        <a:pt x="236482" y="4429"/>
                      </a:lnTo>
                      <a:lnTo>
                        <a:pt x="236482" y="3831"/>
                      </a:lnTo>
                      <a:cubicBezTo>
                        <a:pt x="234088" y="3532"/>
                        <a:pt x="231992" y="8017"/>
                        <a:pt x="229298" y="3831"/>
                      </a:cubicBezTo>
                      <a:cubicBezTo>
                        <a:pt x="228700" y="4429"/>
                        <a:pt x="227802" y="5326"/>
                        <a:pt x="226605" y="4728"/>
                      </a:cubicBezTo>
                      <a:lnTo>
                        <a:pt x="226305" y="2634"/>
                      </a:lnTo>
                      <a:cubicBezTo>
                        <a:pt x="225407" y="3532"/>
                        <a:pt x="223312" y="541"/>
                        <a:pt x="223013" y="2933"/>
                      </a:cubicBezTo>
                      <a:cubicBezTo>
                        <a:pt x="221815" y="-2749"/>
                        <a:pt x="218224" y="1737"/>
                        <a:pt x="216428" y="840"/>
                      </a:cubicBezTo>
                      <a:lnTo>
                        <a:pt x="216428" y="3532"/>
                      </a:lnTo>
                      <a:cubicBezTo>
                        <a:pt x="215231" y="3532"/>
                        <a:pt x="214033" y="4130"/>
                        <a:pt x="212537" y="5326"/>
                      </a:cubicBezTo>
                      <a:lnTo>
                        <a:pt x="211639" y="6821"/>
                      </a:lnTo>
                      <a:cubicBezTo>
                        <a:pt x="210441" y="8915"/>
                        <a:pt x="210142" y="6821"/>
                        <a:pt x="208346" y="7120"/>
                      </a:cubicBezTo>
                      <a:cubicBezTo>
                        <a:pt x="208346" y="6223"/>
                        <a:pt x="208047" y="5625"/>
                        <a:pt x="208346" y="6223"/>
                      </a:cubicBezTo>
                      <a:cubicBezTo>
                        <a:pt x="205652" y="840"/>
                        <a:pt x="203557" y="10410"/>
                        <a:pt x="201163" y="6522"/>
                      </a:cubicBezTo>
                      <a:cubicBezTo>
                        <a:pt x="200564" y="7419"/>
                        <a:pt x="200265" y="7120"/>
                        <a:pt x="199965" y="6522"/>
                      </a:cubicBezTo>
                      <a:cubicBezTo>
                        <a:pt x="199965" y="6522"/>
                        <a:pt x="199965" y="6522"/>
                        <a:pt x="199965" y="6522"/>
                      </a:cubicBezTo>
                      <a:cubicBezTo>
                        <a:pt x="199965" y="6522"/>
                        <a:pt x="199965" y="6522"/>
                        <a:pt x="199666" y="6522"/>
                      </a:cubicBezTo>
                      <a:cubicBezTo>
                        <a:pt x="199367" y="6223"/>
                        <a:pt x="199067" y="5625"/>
                        <a:pt x="198768" y="5326"/>
                      </a:cubicBezTo>
                      <a:cubicBezTo>
                        <a:pt x="199067" y="5924"/>
                        <a:pt x="199367" y="6522"/>
                        <a:pt x="199367" y="6522"/>
                      </a:cubicBezTo>
                      <a:cubicBezTo>
                        <a:pt x="199067" y="6522"/>
                        <a:pt x="198469" y="6821"/>
                        <a:pt x="197870" y="7419"/>
                      </a:cubicBezTo>
                      <a:lnTo>
                        <a:pt x="197571" y="4728"/>
                      </a:lnTo>
                      <a:cubicBezTo>
                        <a:pt x="197571" y="4728"/>
                        <a:pt x="197571" y="4728"/>
                        <a:pt x="197571" y="4728"/>
                      </a:cubicBezTo>
                      <a:cubicBezTo>
                        <a:pt x="196972" y="3831"/>
                        <a:pt x="197271" y="5924"/>
                        <a:pt x="197571" y="8017"/>
                      </a:cubicBezTo>
                      <a:cubicBezTo>
                        <a:pt x="197271" y="8316"/>
                        <a:pt x="196972" y="8915"/>
                        <a:pt x="196673" y="9513"/>
                      </a:cubicBezTo>
                      <a:cubicBezTo>
                        <a:pt x="196074" y="5326"/>
                        <a:pt x="195176" y="11008"/>
                        <a:pt x="194278" y="6522"/>
                      </a:cubicBezTo>
                      <a:cubicBezTo>
                        <a:pt x="193979" y="8615"/>
                        <a:pt x="191285" y="6821"/>
                        <a:pt x="190986" y="11606"/>
                      </a:cubicBezTo>
                      <a:cubicBezTo>
                        <a:pt x="190986" y="11008"/>
                        <a:pt x="190686" y="10709"/>
                        <a:pt x="190986" y="10709"/>
                      </a:cubicBezTo>
                      <a:cubicBezTo>
                        <a:pt x="190387" y="10111"/>
                        <a:pt x="189489" y="9812"/>
                        <a:pt x="188891" y="11008"/>
                      </a:cubicBezTo>
                      <a:lnTo>
                        <a:pt x="188591" y="7718"/>
                      </a:lnTo>
                      <a:lnTo>
                        <a:pt x="187394" y="12204"/>
                      </a:lnTo>
                      <a:cubicBezTo>
                        <a:pt x="186496" y="10111"/>
                        <a:pt x="185897" y="8915"/>
                        <a:pt x="186795" y="6522"/>
                      </a:cubicBezTo>
                      <a:cubicBezTo>
                        <a:pt x="184700" y="10709"/>
                        <a:pt x="184999" y="8017"/>
                        <a:pt x="183503" y="12204"/>
                      </a:cubicBezTo>
                      <a:lnTo>
                        <a:pt x="183503" y="10111"/>
                      </a:lnTo>
                      <a:cubicBezTo>
                        <a:pt x="182904" y="10111"/>
                        <a:pt x="182006" y="13101"/>
                        <a:pt x="181408" y="11307"/>
                      </a:cubicBezTo>
                      <a:cubicBezTo>
                        <a:pt x="179612" y="7120"/>
                        <a:pt x="173925" y="12503"/>
                        <a:pt x="169734" y="8915"/>
                      </a:cubicBezTo>
                      <a:cubicBezTo>
                        <a:pt x="170931" y="15195"/>
                        <a:pt x="167938" y="6223"/>
                        <a:pt x="167938" y="11008"/>
                      </a:cubicBezTo>
                      <a:cubicBezTo>
                        <a:pt x="167639" y="9513"/>
                        <a:pt x="167040" y="8615"/>
                        <a:pt x="167639" y="7419"/>
                      </a:cubicBezTo>
                      <a:cubicBezTo>
                        <a:pt x="165843" y="8915"/>
                        <a:pt x="164646" y="5027"/>
                        <a:pt x="163449" y="9513"/>
                      </a:cubicBezTo>
                      <a:cubicBezTo>
                        <a:pt x="163149" y="8017"/>
                        <a:pt x="163748" y="7419"/>
                        <a:pt x="163449" y="6522"/>
                      </a:cubicBezTo>
                      <a:cubicBezTo>
                        <a:pt x="163449" y="6821"/>
                        <a:pt x="162850" y="7718"/>
                        <a:pt x="162551" y="6821"/>
                      </a:cubicBezTo>
                      <a:cubicBezTo>
                        <a:pt x="162251" y="5924"/>
                        <a:pt x="162850" y="5625"/>
                        <a:pt x="163149" y="4728"/>
                      </a:cubicBezTo>
                      <a:cubicBezTo>
                        <a:pt x="161353" y="5027"/>
                        <a:pt x="158659" y="11008"/>
                        <a:pt x="158959" y="11606"/>
                      </a:cubicBezTo>
                      <a:cubicBezTo>
                        <a:pt x="158061" y="11307"/>
                        <a:pt x="154768" y="8915"/>
                        <a:pt x="154768" y="12204"/>
                      </a:cubicBezTo>
                      <a:cubicBezTo>
                        <a:pt x="154469" y="11307"/>
                        <a:pt x="153870" y="11905"/>
                        <a:pt x="153571" y="12503"/>
                      </a:cubicBezTo>
                      <a:cubicBezTo>
                        <a:pt x="152074" y="12503"/>
                        <a:pt x="151775" y="9214"/>
                        <a:pt x="150279" y="9812"/>
                      </a:cubicBezTo>
                      <a:lnTo>
                        <a:pt x="150877" y="10410"/>
                      </a:lnTo>
                      <a:cubicBezTo>
                        <a:pt x="150578" y="14597"/>
                        <a:pt x="149680" y="11307"/>
                        <a:pt x="148483" y="11905"/>
                      </a:cubicBezTo>
                      <a:lnTo>
                        <a:pt x="148483" y="11606"/>
                      </a:lnTo>
                      <a:cubicBezTo>
                        <a:pt x="145489" y="8615"/>
                        <a:pt x="147285" y="13101"/>
                        <a:pt x="144292" y="9812"/>
                      </a:cubicBezTo>
                      <a:cubicBezTo>
                        <a:pt x="144292" y="9812"/>
                        <a:pt x="142197" y="10709"/>
                        <a:pt x="141299" y="10111"/>
                      </a:cubicBezTo>
                      <a:cubicBezTo>
                        <a:pt x="141000" y="9513"/>
                        <a:pt x="139204" y="8615"/>
                        <a:pt x="139503" y="8316"/>
                      </a:cubicBezTo>
                      <a:cubicBezTo>
                        <a:pt x="136809" y="5027"/>
                        <a:pt x="137707" y="11008"/>
                        <a:pt x="135911" y="11905"/>
                      </a:cubicBezTo>
                      <a:cubicBezTo>
                        <a:pt x="135612" y="10111"/>
                        <a:pt x="136211" y="7120"/>
                        <a:pt x="134714" y="6821"/>
                      </a:cubicBezTo>
                      <a:cubicBezTo>
                        <a:pt x="134115" y="5326"/>
                        <a:pt x="131721" y="13101"/>
                        <a:pt x="129925" y="9513"/>
                      </a:cubicBezTo>
                      <a:cubicBezTo>
                        <a:pt x="130224" y="11008"/>
                        <a:pt x="130823" y="12204"/>
                        <a:pt x="129925" y="13400"/>
                      </a:cubicBezTo>
                      <a:cubicBezTo>
                        <a:pt x="128728" y="13999"/>
                        <a:pt x="126333" y="8316"/>
                        <a:pt x="125435" y="12802"/>
                      </a:cubicBezTo>
                      <a:cubicBezTo>
                        <a:pt x="125136" y="12503"/>
                        <a:pt x="125136" y="11905"/>
                        <a:pt x="125136" y="11606"/>
                      </a:cubicBezTo>
                      <a:cubicBezTo>
                        <a:pt x="124238" y="12802"/>
                        <a:pt x="122143" y="13699"/>
                        <a:pt x="121544" y="16092"/>
                      </a:cubicBezTo>
                      <a:cubicBezTo>
                        <a:pt x="120047" y="7120"/>
                        <a:pt x="115857" y="20877"/>
                        <a:pt x="115258" y="12503"/>
                      </a:cubicBezTo>
                      <a:lnTo>
                        <a:pt x="112265" y="13101"/>
                      </a:lnTo>
                      <a:lnTo>
                        <a:pt x="112265" y="12204"/>
                      </a:lnTo>
                      <a:cubicBezTo>
                        <a:pt x="110469" y="11606"/>
                        <a:pt x="109871" y="13699"/>
                        <a:pt x="109272" y="15793"/>
                      </a:cubicBezTo>
                      <a:cubicBezTo>
                        <a:pt x="108673" y="15195"/>
                        <a:pt x="108973" y="14597"/>
                        <a:pt x="108973" y="13999"/>
                      </a:cubicBezTo>
                      <a:cubicBezTo>
                        <a:pt x="105980" y="12503"/>
                        <a:pt x="105980" y="12802"/>
                        <a:pt x="103884" y="17288"/>
                      </a:cubicBezTo>
                      <a:lnTo>
                        <a:pt x="103585" y="14597"/>
                      </a:lnTo>
                      <a:cubicBezTo>
                        <a:pt x="102986" y="16092"/>
                        <a:pt x="99395" y="10709"/>
                        <a:pt x="96701" y="13999"/>
                      </a:cubicBezTo>
                      <a:cubicBezTo>
                        <a:pt x="96701" y="13699"/>
                        <a:pt x="94007" y="13400"/>
                        <a:pt x="94306" y="12802"/>
                      </a:cubicBezTo>
                      <a:cubicBezTo>
                        <a:pt x="91612" y="16391"/>
                        <a:pt x="88619" y="8017"/>
                        <a:pt x="88918" y="15793"/>
                      </a:cubicBezTo>
                      <a:lnTo>
                        <a:pt x="85027" y="15793"/>
                      </a:lnTo>
                      <a:cubicBezTo>
                        <a:pt x="85626" y="17587"/>
                        <a:pt x="82333" y="19980"/>
                        <a:pt x="82034" y="16690"/>
                      </a:cubicBezTo>
                      <a:cubicBezTo>
                        <a:pt x="76946" y="17587"/>
                        <a:pt x="76347" y="18783"/>
                        <a:pt x="73953" y="15494"/>
                      </a:cubicBezTo>
                      <a:lnTo>
                        <a:pt x="69163" y="19082"/>
                      </a:lnTo>
                      <a:lnTo>
                        <a:pt x="67368" y="19082"/>
                      </a:lnTo>
                      <a:cubicBezTo>
                        <a:pt x="66769" y="18185"/>
                        <a:pt x="66470" y="16092"/>
                        <a:pt x="67667" y="16092"/>
                      </a:cubicBezTo>
                      <a:cubicBezTo>
                        <a:pt x="66769" y="13999"/>
                        <a:pt x="65871" y="18185"/>
                        <a:pt x="65871" y="19082"/>
                      </a:cubicBezTo>
                      <a:cubicBezTo>
                        <a:pt x="63476" y="17886"/>
                        <a:pt x="66470" y="14298"/>
                        <a:pt x="65572" y="14298"/>
                      </a:cubicBezTo>
                      <a:lnTo>
                        <a:pt x="64674" y="14597"/>
                      </a:lnTo>
                      <a:lnTo>
                        <a:pt x="64973" y="14896"/>
                      </a:lnTo>
                      <a:cubicBezTo>
                        <a:pt x="64374" y="16690"/>
                        <a:pt x="64374" y="18484"/>
                        <a:pt x="62878" y="18484"/>
                      </a:cubicBezTo>
                      <a:cubicBezTo>
                        <a:pt x="61980" y="17886"/>
                        <a:pt x="62279" y="16092"/>
                        <a:pt x="61980" y="16092"/>
                      </a:cubicBezTo>
                      <a:cubicBezTo>
                        <a:pt x="61980" y="15793"/>
                        <a:pt x="61681" y="15793"/>
                        <a:pt x="61381" y="16092"/>
                      </a:cubicBezTo>
                      <a:lnTo>
                        <a:pt x="59286" y="16092"/>
                      </a:lnTo>
                      <a:lnTo>
                        <a:pt x="60483" y="19082"/>
                      </a:lnTo>
                      <a:cubicBezTo>
                        <a:pt x="59585" y="20877"/>
                        <a:pt x="58388" y="19082"/>
                        <a:pt x="59885" y="22671"/>
                      </a:cubicBezTo>
                      <a:cubicBezTo>
                        <a:pt x="58089" y="17288"/>
                        <a:pt x="51803" y="21774"/>
                        <a:pt x="50905" y="19980"/>
                      </a:cubicBezTo>
                      <a:cubicBezTo>
                        <a:pt x="49708" y="22372"/>
                        <a:pt x="48511" y="22671"/>
                        <a:pt x="47014" y="22372"/>
                      </a:cubicBezTo>
                      <a:cubicBezTo>
                        <a:pt x="47613" y="22970"/>
                        <a:pt x="47912" y="26559"/>
                        <a:pt x="46715" y="26260"/>
                      </a:cubicBezTo>
                      <a:cubicBezTo>
                        <a:pt x="46415" y="18783"/>
                        <a:pt x="44021" y="23269"/>
                        <a:pt x="42225" y="18185"/>
                      </a:cubicBezTo>
                      <a:cubicBezTo>
                        <a:pt x="43422" y="21475"/>
                        <a:pt x="38334" y="19681"/>
                        <a:pt x="40429" y="24166"/>
                      </a:cubicBezTo>
                      <a:cubicBezTo>
                        <a:pt x="39232" y="23867"/>
                        <a:pt x="40130" y="21475"/>
                        <a:pt x="38932" y="19681"/>
                      </a:cubicBezTo>
                      <a:cubicBezTo>
                        <a:pt x="37735" y="21176"/>
                        <a:pt x="36238" y="20877"/>
                        <a:pt x="34443" y="20578"/>
                      </a:cubicBezTo>
                      <a:cubicBezTo>
                        <a:pt x="32647" y="20279"/>
                        <a:pt x="31150" y="19681"/>
                        <a:pt x="29354" y="20279"/>
                      </a:cubicBezTo>
                      <a:cubicBezTo>
                        <a:pt x="29354" y="21176"/>
                        <a:pt x="30252" y="22671"/>
                        <a:pt x="29654" y="24166"/>
                      </a:cubicBezTo>
                      <a:lnTo>
                        <a:pt x="27259" y="19681"/>
                      </a:lnTo>
                      <a:cubicBezTo>
                        <a:pt x="26660" y="20279"/>
                        <a:pt x="27259" y="25363"/>
                        <a:pt x="25762" y="22372"/>
                      </a:cubicBezTo>
                      <a:cubicBezTo>
                        <a:pt x="26062" y="23269"/>
                        <a:pt x="26361" y="24466"/>
                        <a:pt x="26062" y="24765"/>
                      </a:cubicBezTo>
                      <a:cubicBezTo>
                        <a:pt x="18878" y="21176"/>
                        <a:pt x="13191" y="31045"/>
                        <a:pt x="5409" y="23568"/>
                      </a:cubicBezTo>
                      <a:cubicBezTo>
                        <a:pt x="6606" y="25363"/>
                        <a:pt x="6007" y="25662"/>
                        <a:pt x="5409" y="25662"/>
                      </a:cubicBezTo>
                      <a:cubicBezTo>
                        <a:pt x="6007" y="25961"/>
                        <a:pt x="5708" y="28054"/>
                        <a:pt x="6007" y="29250"/>
                      </a:cubicBezTo>
                      <a:lnTo>
                        <a:pt x="2715" y="26260"/>
                      </a:lnTo>
                      <a:cubicBezTo>
                        <a:pt x="2715" y="29849"/>
                        <a:pt x="-278" y="27157"/>
                        <a:pt x="21" y="30447"/>
                      </a:cubicBezTo>
                      <a:lnTo>
                        <a:pt x="919" y="29549"/>
                      </a:lnTo>
                      <a:cubicBezTo>
                        <a:pt x="320" y="33736"/>
                        <a:pt x="3613" y="38222"/>
                        <a:pt x="4212" y="43605"/>
                      </a:cubicBezTo>
                      <a:cubicBezTo>
                        <a:pt x="4810" y="38820"/>
                        <a:pt x="8402" y="49885"/>
                        <a:pt x="9899" y="42708"/>
                      </a:cubicBezTo>
                      <a:cubicBezTo>
                        <a:pt x="10497" y="43605"/>
                        <a:pt x="9599" y="44502"/>
                        <a:pt x="10198" y="45699"/>
                      </a:cubicBezTo>
                      <a:cubicBezTo>
                        <a:pt x="10497" y="43306"/>
                        <a:pt x="11096" y="42708"/>
                        <a:pt x="12293" y="43605"/>
                      </a:cubicBezTo>
                      <a:lnTo>
                        <a:pt x="12293" y="44203"/>
                      </a:lnTo>
                      <a:cubicBezTo>
                        <a:pt x="15586" y="43007"/>
                        <a:pt x="17382" y="45100"/>
                        <a:pt x="21273" y="45699"/>
                      </a:cubicBezTo>
                      <a:lnTo>
                        <a:pt x="20674" y="43306"/>
                      </a:lnTo>
                      <a:cubicBezTo>
                        <a:pt x="21572" y="43605"/>
                        <a:pt x="21871" y="44203"/>
                        <a:pt x="22171" y="44801"/>
                      </a:cubicBezTo>
                      <a:cubicBezTo>
                        <a:pt x="22769" y="40615"/>
                        <a:pt x="19776" y="45100"/>
                        <a:pt x="20075" y="40615"/>
                      </a:cubicBezTo>
                      <a:cubicBezTo>
                        <a:pt x="21871" y="45699"/>
                        <a:pt x="25762" y="39717"/>
                        <a:pt x="27259" y="45399"/>
                      </a:cubicBezTo>
                      <a:cubicBezTo>
                        <a:pt x="28456" y="45100"/>
                        <a:pt x="26660" y="42409"/>
                        <a:pt x="27858" y="42409"/>
                      </a:cubicBezTo>
                      <a:lnTo>
                        <a:pt x="28456" y="43904"/>
                      </a:lnTo>
                      <a:lnTo>
                        <a:pt x="28456" y="41811"/>
                      </a:lnTo>
                      <a:cubicBezTo>
                        <a:pt x="29354" y="42110"/>
                        <a:pt x="29953" y="43904"/>
                        <a:pt x="30252" y="45399"/>
                      </a:cubicBezTo>
                      <a:cubicBezTo>
                        <a:pt x="29953" y="45399"/>
                        <a:pt x="29654" y="45998"/>
                        <a:pt x="29654" y="45998"/>
                      </a:cubicBezTo>
                      <a:cubicBezTo>
                        <a:pt x="30851" y="47792"/>
                        <a:pt x="32647" y="44801"/>
                        <a:pt x="32946" y="45399"/>
                      </a:cubicBezTo>
                      <a:lnTo>
                        <a:pt x="31749" y="44502"/>
                      </a:lnTo>
                      <a:cubicBezTo>
                        <a:pt x="33245" y="43306"/>
                        <a:pt x="35341" y="43306"/>
                        <a:pt x="37137" y="42708"/>
                      </a:cubicBezTo>
                      <a:cubicBezTo>
                        <a:pt x="38932" y="42409"/>
                        <a:pt x="41028" y="41811"/>
                        <a:pt x="42524" y="40016"/>
                      </a:cubicBezTo>
                      <a:lnTo>
                        <a:pt x="42225" y="38820"/>
                      </a:lnTo>
                      <a:cubicBezTo>
                        <a:pt x="44619" y="36129"/>
                        <a:pt x="44320" y="40016"/>
                        <a:pt x="47014" y="38521"/>
                      </a:cubicBezTo>
                      <a:lnTo>
                        <a:pt x="47014" y="38820"/>
                      </a:lnTo>
                      <a:cubicBezTo>
                        <a:pt x="47613" y="37624"/>
                        <a:pt x="48211" y="36727"/>
                        <a:pt x="48810" y="36727"/>
                      </a:cubicBezTo>
                      <a:cubicBezTo>
                        <a:pt x="48211" y="38222"/>
                        <a:pt x="50306" y="39418"/>
                        <a:pt x="49708" y="40914"/>
                      </a:cubicBezTo>
                      <a:cubicBezTo>
                        <a:pt x="52402" y="38222"/>
                        <a:pt x="50905" y="38820"/>
                        <a:pt x="52402" y="34035"/>
                      </a:cubicBezTo>
                      <a:lnTo>
                        <a:pt x="53000" y="36129"/>
                      </a:lnTo>
                      <a:cubicBezTo>
                        <a:pt x="53599" y="34334"/>
                        <a:pt x="53000" y="35531"/>
                        <a:pt x="54198" y="34633"/>
                      </a:cubicBezTo>
                      <a:cubicBezTo>
                        <a:pt x="53300" y="36428"/>
                        <a:pt x="55993" y="35531"/>
                        <a:pt x="54796" y="37923"/>
                      </a:cubicBezTo>
                      <a:cubicBezTo>
                        <a:pt x="58089" y="42110"/>
                        <a:pt x="58687" y="32839"/>
                        <a:pt x="60783" y="39119"/>
                      </a:cubicBezTo>
                      <a:cubicBezTo>
                        <a:pt x="61681" y="33437"/>
                        <a:pt x="62579" y="38222"/>
                        <a:pt x="64973" y="37624"/>
                      </a:cubicBezTo>
                      <a:cubicBezTo>
                        <a:pt x="64674" y="37624"/>
                        <a:pt x="64674" y="37923"/>
                        <a:pt x="64374" y="37923"/>
                      </a:cubicBezTo>
                      <a:cubicBezTo>
                        <a:pt x="65272" y="39119"/>
                        <a:pt x="68864" y="34933"/>
                        <a:pt x="67667" y="38521"/>
                      </a:cubicBezTo>
                      <a:cubicBezTo>
                        <a:pt x="68565" y="40315"/>
                        <a:pt x="69762" y="34933"/>
                        <a:pt x="69762" y="39717"/>
                      </a:cubicBezTo>
                      <a:cubicBezTo>
                        <a:pt x="70361" y="33736"/>
                        <a:pt x="72157" y="40315"/>
                        <a:pt x="73354" y="35531"/>
                      </a:cubicBezTo>
                      <a:lnTo>
                        <a:pt x="73354" y="38222"/>
                      </a:lnTo>
                      <a:cubicBezTo>
                        <a:pt x="73653" y="37923"/>
                        <a:pt x="73953" y="36428"/>
                        <a:pt x="74551" y="36428"/>
                      </a:cubicBezTo>
                      <a:lnTo>
                        <a:pt x="73953" y="40016"/>
                      </a:lnTo>
                      <a:cubicBezTo>
                        <a:pt x="75150" y="37026"/>
                        <a:pt x="76646" y="42409"/>
                        <a:pt x="77844" y="40615"/>
                      </a:cubicBezTo>
                      <a:cubicBezTo>
                        <a:pt x="75150" y="40914"/>
                        <a:pt x="76946" y="37624"/>
                        <a:pt x="75748" y="35830"/>
                      </a:cubicBezTo>
                      <a:cubicBezTo>
                        <a:pt x="78742" y="31942"/>
                        <a:pt x="78143" y="42409"/>
                        <a:pt x="81735" y="40914"/>
                      </a:cubicBezTo>
                      <a:cubicBezTo>
                        <a:pt x="81136" y="41213"/>
                        <a:pt x="79640" y="39418"/>
                        <a:pt x="80538" y="38222"/>
                      </a:cubicBezTo>
                      <a:cubicBezTo>
                        <a:pt x="81136" y="38820"/>
                        <a:pt x="82333" y="39717"/>
                        <a:pt x="82633" y="40914"/>
                      </a:cubicBezTo>
                      <a:cubicBezTo>
                        <a:pt x="85027" y="40315"/>
                        <a:pt x="82034" y="38222"/>
                        <a:pt x="82932" y="36727"/>
                      </a:cubicBezTo>
                      <a:cubicBezTo>
                        <a:pt x="84129" y="39717"/>
                        <a:pt x="84129" y="35232"/>
                        <a:pt x="85027" y="34334"/>
                      </a:cubicBezTo>
                      <a:lnTo>
                        <a:pt x="85327" y="37026"/>
                      </a:lnTo>
                      <a:cubicBezTo>
                        <a:pt x="88320" y="38521"/>
                        <a:pt x="85626" y="31344"/>
                        <a:pt x="88320" y="33437"/>
                      </a:cubicBezTo>
                      <a:lnTo>
                        <a:pt x="87422" y="37325"/>
                      </a:lnTo>
                      <a:lnTo>
                        <a:pt x="88619" y="36129"/>
                      </a:lnTo>
                      <a:lnTo>
                        <a:pt x="88619" y="39119"/>
                      </a:lnTo>
                      <a:cubicBezTo>
                        <a:pt x="89816" y="36727"/>
                        <a:pt x="90415" y="37325"/>
                        <a:pt x="91612" y="37923"/>
                      </a:cubicBezTo>
                      <a:cubicBezTo>
                        <a:pt x="91014" y="36129"/>
                        <a:pt x="91313" y="33138"/>
                        <a:pt x="92510" y="32839"/>
                      </a:cubicBezTo>
                      <a:cubicBezTo>
                        <a:pt x="93408" y="34334"/>
                        <a:pt x="92211" y="35531"/>
                        <a:pt x="94007" y="34933"/>
                      </a:cubicBezTo>
                      <a:cubicBezTo>
                        <a:pt x="93708" y="36727"/>
                        <a:pt x="93408" y="38820"/>
                        <a:pt x="92510" y="36428"/>
                      </a:cubicBezTo>
                      <a:cubicBezTo>
                        <a:pt x="92510" y="37325"/>
                        <a:pt x="92211" y="38222"/>
                        <a:pt x="92211" y="39119"/>
                      </a:cubicBezTo>
                      <a:cubicBezTo>
                        <a:pt x="93109" y="40914"/>
                        <a:pt x="94605" y="39418"/>
                        <a:pt x="95204" y="39119"/>
                      </a:cubicBezTo>
                      <a:cubicBezTo>
                        <a:pt x="94905" y="39119"/>
                        <a:pt x="94605" y="38820"/>
                        <a:pt x="94605" y="38521"/>
                      </a:cubicBezTo>
                      <a:lnTo>
                        <a:pt x="96701" y="34633"/>
                      </a:lnTo>
                      <a:cubicBezTo>
                        <a:pt x="97299" y="35531"/>
                        <a:pt x="97000" y="36428"/>
                        <a:pt x="96701" y="37325"/>
                      </a:cubicBezTo>
                      <a:cubicBezTo>
                        <a:pt x="97299" y="37026"/>
                        <a:pt x="97299" y="35830"/>
                        <a:pt x="98197" y="35531"/>
                      </a:cubicBezTo>
                      <a:cubicBezTo>
                        <a:pt x="98197" y="37624"/>
                        <a:pt x="98497" y="40016"/>
                        <a:pt x="97299" y="40914"/>
                      </a:cubicBezTo>
                      <a:lnTo>
                        <a:pt x="99395" y="38222"/>
                      </a:lnTo>
                      <a:cubicBezTo>
                        <a:pt x="99694" y="39119"/>
                        <a:pt x="100891" y="40615"/>
                        <a:pt x="100592" y="41512"/>
                      </a:cubicBezTo>
                      <a:cubicBezTo>
                        <a:pt x="102088" y="42708"/>
                        <a:pt x="103585" y="37026"/>
                        <a:pt x="105381" y="38521"/>
                      </a:cubicBezTo>
                      <a:cubicBezTo>
                        <a:pt x="105381" y="38222"/>
                        <a:pt x="105680" y="37624"/>
                        <a:pt x="105980" y="37325"/>
                      </a:cubicBezTo>
                      <a:cubicBezTo>
                        <a:pt x="107775" y="37624"/>
                        <a:pt x="109272" y="40315"/>
                        <a:pt x="111068" y="37026"/>
                      </a:cubicBezTo>
                      <a:lnTo>
                        <a:pt x="112265" y="40914"/>
                      </a:lnTo>
                      <a:cubicBezTo>
                        <a:pt x="113762" y="40016"/>
                        <a:pt x="110469" y="36129"/>
                        <a:pt x="112864" y="34633"/>
                      </a:cubicBezTo>
                      <a:cubicBezTo>
                        <a:pt x="114660" y="33437"/>
                        <a:pt x="113762" y="37923"/>
                        <a:pt x="114360" y="38820"/>
                      </a:cubicBezTo>
                      <a:cubicBezTo>
                        <a:pt x="115258" y="36727"/>
                        <a:pt x="116456" y="32839"/>
                        <a:pt x="118252" y="35830"/>
                      </a:cubicBezTo>
                      <a:cubicBezTo>
                        <a:pt x="117653" y="36727"/>
                        <a:pt x="117354" y="36129"/>
                        <a:pt x="116755" y="36428"/>
                      </a:cubicBezTo>
                      <a:lnTo>
                        <a:pt x="118252" y="38521"/>
                      </a:lnTo>
                      <a:cubicBezTo>
                        <a:pt x="120047" y="36727"/>
                        <a:pt x="120047" y="38521"/>
                        <a:pt x="121843" y="35531"/>
                      </a:cubicBezTo>
                      <a:lnTo>
                        <a:pt x="122741" y="37026"/>
                      </a:lnTo>
                      <a:cubicBezTo>
                        <a:pt x="122442" y="37026"/>
                        <a:pt x="122442" y="37325"/>
                        <a:pt x="122143" y="37325"/>
                      </a:cubicBezTo>
                      <a:cubicBezTo>
                        <a:pt x="123939" y="40914"/>
                        <a:pt x="123041" y="31942"/>
                        <a:pt x="125136" y="32839"/>
                      </a:cubicBezTo>
                      <a:cubicBezTo>
                        <a:pt x="126034" y="33437"/>
                        <a:pt x="126333" y="34334"/>
                        <a:pt x="126034" y="35232"/>
                      </a:cubicBezTo>
                      <a:lnTo>
                        <a:pt x="127530" y="33437"/>
                      </a:lnTo>
                      <a:cubicBezTo>
                        <a:pt x="128129" y="33437"/>
                        <a:pt x="127830" y="34933"/>
                        <a:pt x="127530" y="34633"/>
                      </a:cubicBezTo>
                      <a:lnTo>
                        <a:pt x="129925" y="34035"/>
                      </a:lnTo>
                      <a:lnTo>
                        <a:pt x="129925" y="34334"/>
                      </a:lnTo>
                      <a:cubicBezTo>
                        <a:pt x="130224" y="33138"/>
                        <a:pt x="130823" y="31344"/>
                        <a:pt x="131122" y="30447"/>
                      </a:cubicBezTo>
                      <a:cubicBezTo>
                        <a:pt x="131721" y="31344"/>
                        <a:pt x="130823" y="31344"/>
                        <a:pt x="131122" y="32241"/>
                      </a:cubicBezTo>
                      <a:lnTo>
                        <a:pt x="132320" y="30447"/>
                      </a:lnTo>
                      <a:cubicBezTo>
                        <a:pt x="132918" y="32241"/>
                        <a:pt x="132020" y="34334"/>
                        <a:pt x="131122" y="34035"/>
                      </a:cubicBezTo>
                      <a:cubicBezTo>
                        <a:pt x="132918" y="41512"/>
                        <a:pt x="132020" y="32241"/>
                        <a:pt x="135013" y="36428"/>
                      </a:cubicBezTo>
                      <a:cubicBezTo>
                        <a:pt x="135013" y="36428"/>
                        <a:pt x="136510" y="34933"/>
                        <a:pt x="137109" y="33437"/>
                      </a:cubicBezTo>
                      <a:cubicBezTo>
                        <a:pt x="137408" y="36129"/>
                        <a:pt x="138007" y="35531"/>
                        <a:pt x="138905" y="35232"/>
                      </a:cubicBezTo>
                      <a:lnTo>
                        <a:pt x="138905" y="38820"/>
                      </a:lnTo>
                      <a:cubicBezTo>
                        <a:pt x="139802" y="37624"/>
                        <a:pt x="139802" y="35830"/>
                        <a:pt x="140401" y="34334"/>
                      </a:cubicBezTo>
                      <a:cubicBezTo>
                        <a:pt x="141598" y="34633"/>
                        <a:pt x="141898" y="37325"/>
                        <a:pt x="142496" y="39717"/>
                      </a:cubicBezTo>
                      <a:cubicBezTo>
                        <a:pt x="144292" y="40315"/>
                        <a:pt x="141000" y="35531"/>
                        <a:pt x="143095" y="34633"/>
                      </a:cubicBezTo>
                      <a:cubicBezTo>
                        <a:pt x="144592" y="35830"/>
                        <a:pt x="145789" y="34334"/>
                        <a:pt x="147585" y="32241"/>
                      </a:cubicBezTo>
                      <a:cubicBezTo>
                        <a:pt x="148782" y="33437"/>
                        <a:pt x="147585" y="34334"/>
                        <a:pt x="147884" y="35232"/>
                      </a:cubicBezTo>
                      <a:lnTo>
                        <a:pt x="148782" y="32241"/>
                      </a:lnTo>
                      <a:cubicBezTo>
                        <a:pt x="149081" y="32241"/>
                        <a:pt x="149081" y="33138"/>
                        <a:pt x="149081" y="33736"/>
                      </a:cubicBezTo>
                      <a:cubicBezTo>
                        <a:pt x="149979" y="32540"/>
                        <a:pt x="149081" y="30148"/>
                        <a:pt x="150279" y="29250"/>
                      </a:cubicBezTo>
                      <a:cubicBezTo>
                        <a:pt x="150279" y="25363"/>
                        <a:pt x="153272" y="34933"/>
                        <a:pt x="154469" y="30447"/>
                      </a:cubicBezTo>
                      <a:cubicBezTo>
                        <a:pt x="155068" y="31344"/>
                        <a:pt x="154469" y="32540"/>
                        <a:pt x="154469" y="34035"/>
                      </a:cubicBezTo>
                      <a:cubicBezTo>
                        <a:pt x="156564" y="31045"/>
                        <a:pt x="156265" y="31942"/>
                        <a:pt x="157762" y="28054"/>
                      </a:cubicBezTo>
                      <a:lnTo>
                        <a:pt x="159557" y="30447"/>
                      </a:lnTo>
                      <a:cubicBezTo>
                        <a:pt x="158360" y="27755"/>
                        <a:pt x="160156" y="27456"/>
                        <a:pt x="160455" y="29250"/>
                      </a:cubicBezTo>
                      <a:cubicBezTo>
                        <a:pt x="160455" y="28951"/>
                        <a:pt x="160755" y="28353"/>
                        <a:pt x="161054" y="28353"/>
                      </a:cubicBezTo>
                      <a:cubicBezTo>
                        <a:pt x="161054" y="28951"/>
                        <a:pt x="160755" y="29549"/>
                        <a:pt x="161054" y="29849"/>
                      </a:cubicBezTo>
                      <a:cubicBezTo>
                        <a:pt x="161054" y="30148"/>
                        <a:pt x="161353" y="29549"/>
                        <a:pt x="161653" y="28652"/>
                      </a:cubicBezTo>
                      <a:lnTo>
                        <a:pt x="162251" y="32540"/>
                      </a:lnTo>
                      <a:lnTo>
                        <a:pt x="162251" y="31045"/>
                      </a:lnTo>
                      <a:lnTo>
                        <a:pt x="164945" y="33437"/>
                      </a:lnTo>
                      <a:cubicBezTo>
                        <a:pt x="166741" y="29549"/>
                        <a:pt x="167938" y="32839"/>
                        <a:pt x="167938" y="33437"/>
                      </a:cubicBezTo>
                      <a:lnTo>
                        <a:pt x="170632" y="30148"/>
                      </a:lnTo>
                      <a:cubicBezTo>
                        <a:pt x="170632" y="32839"/>
                        <a:pt x="171231" y="32241"/>
                        <a:pt x="172129" y="33437"/>
                      </a:cubicBezTo>
                      <a:cubicBezTo>
                        <a:pt x="171231" y="28054"/>
                        <a:pt x="173925" y="29549"/>
                        <a:pt x="175122" y="28054"/>
                      </a:cubicBezTo>
                      <a:cubicBezTo>
                        <a:pt x="175421" y="29849"/>
                        <a:pt x="175122" y="31643"/>
                        <a:pt x="173625" y="31344"/>
                      </a:cubicBezTo>
                      <a:cubicBezTo>
                        <a:pt x="175421" y="35531"/>
                        <a:pt x="175122" y="24765"/>
                        <a:pt x="176918" y="28353"/>
                      </a:cubicBezTo>
                      <a:cubicBezTo>
                        <a:pt x="176618" y="28353"/>
                        <a:pt x="176319" y="28054"/>
                        <a:pt x="176319" y="28951"/>
                      </a:cubicBezTo>
                      <a:cubicBezTo>
                        <a:pt x="176918" y="27157"/>
                        <a:pt x="179013" y="28652"/>
                        <a:pt x="178714" y="30148"/>
                      </a:cubicBezTo>
                      <a:lnTo>
                        <a:pt x="178414" y="30148"/>
                      </a:lnTo>
                      <a:cubicBezTo>
                        <a:pt x="180809" y="30746"/>
                        <a:pt x="185299" y="29849"/>
                        <a:pt x="185299" y="25363"/>
                      </a:cubicBezTo>
                      <a:cubicBezTo>
                        <a:pt x="185299" y="25961"/>
                        <a:pt x="185299" y="31045"/>
                        <a:pt x="185299" y="31942"/>
                      </a:cubicBezTo>
                      <a:cubicBezTo>
                        <a:pt x="185299" y="31942"/>
                        <a:pt x="187693" y="28054"/>
                        <a:pt x="188292" y="31942"/>
                      </a:cubicBezTo>
                      <a:cubicBezTo>
                        <a:pt x="188891" y="32540"/>
                        <a:pt x="187993" y="26260"/>
                        <a:pt x="190686" y="31643"/>
                      </a:cubicBezTo>
                      <a:cubicBezTo>
                        <a:pt x="190387" y="31045"/>
                        <a:pt x="189489" y="25961"/>
                        <a:pt x="190088" y="25363"/>
                      </a:cubicBezTo>
                      <a:cubicBezTo>
                        <a:pt x="191584" y="29849"/>
                        <a:pt x="191285" y="27755"/>
                        <a:pt x="193081" y="31344"/>
                      </a:cubicBezTo>
                      <a:cubicBezTo>
                        <a:pt x="192482" y="30447"/>
                        <a:pt x="192782" y="24166"/>
                        <a:pt x="193680" y="24466"/>
                      </a:cubicBezTo>
                      <a:cubicBezTo>
                        <a:pt x="193680" y="25363"/>
                        <a:pt x="193979" y="30746"/>
                        <a:pt x="193680" y="31344"/>
                      </a:cubicBezTo>
                      <a:lnTo>
                        <a:pt x="195476" y="25064"/>
                      </a:lnTo>
                      <a:cubicBezTo>
                        <a:pt x="194877" y="26260"/>
                        <a:pt x="195476" y="30148"/>
                        <a:pt x="196074" y="31942"/>
                      </a:cubicBezTo>
                      <a:cubicBezTo>
                        <a:pt x="195775" y="30746"/>
                        <a:pt x="197870" y="31942"/>
                        <a:pt x="198469" y="31344"/>
                      </a:cubicBezTo>
                      <a:lnTo>
                        <a:pt x="197571" y="29849"/>
                      </a:lnTo>
                      <a:cubicBezTo>
                        <a:pt x="199965" y="30746"/>
                        <a:pt x="201462" y="29250"/>
                        <a:pt x="202959" y="29849"/>
                      </a:cubicBezTo>
                      <a:cubicBezTo>
                        <a:pt x="203258" y="26559"/>
                        <a:pt x="206850" y="23867"/>
                        <a:pt x="205353" y="27755"/>
                      </a:cubicBezTo>
                      <a:cubicBezTo>
                        <a:pt x="206251" y="29250"/>
                        <a:pt x="205652" y="29849"/>
                        <a:pt x="207149" y="29549"/>
                      </a:cubicBezTo>
                      <a:cubicBezTo>
                        <a:pt x="207748" y="31344"/>
                        <a:pt x="206550" y="32241"/>
                        <a:pt x="206251" y="32241"/>
                      </a:cubicBezTo>
                      <a:cubicBezTo>
                        <a:pt x="206251" y="32241"/>
                        <a:pt x="211040" y="29549"/>
                        <a:pt x="211339" y="27456"/>
                      </a:cubicBezTo>
                      <a:cubicBezTo>
                        <a:pt x="211639" y="27456"/>
                        <a:pt x="211938" y="27755"/>
                        <a:pt x="211938" y="28054"/>
                      </a:cubicBezTo>
                      <a:cubicBezTo>
                        <a:pt x="212237" y="26858"/>
                        <a:pt x="214033" y="25662"/>
                        <a:pt x="214333" y="26559"/>
                      </a:cubicBezTo>
                      <a:lnTo>
                        <a:pt x="213435" y="28652"/>
                      </a:lnTo>
                      <a:cubicBezTo>
                        <a:pt x="214632" y="30148"/>
                        <a:pt x="215231" y="23568"/>
                        <a:pt x="217026" y="27157"/>
                      </a:cubicBezTo>
                      <a:cubicBezTo>
                        <a:pt x="217625" y="27456"/>
                        <a:pt x="218822" y="31942"/>
                        <a:pt x="218822" y="29549"/>
                      </a:cubicBezTo>
                      <a:cubicBezTo>
                        <a:pt x="217924" y="25363"/>
                        <a:pt x="220020" y="22970"/>
                        <a:pt x="220918" y="25961"/>
                      </a:cubicBezTo>
                      <a:cubicBezTo>
                        <a:pt x="220918" y="25064"/>
                        <a:pt x="221217" y="24166"/>
                        <a:pt x="221516" y="23568"/>
                      </a:cubicBezTo>
                      <a:cubicBezTo>
                        <a:pt x="221516" y="23568"/>
                        <a:pt x="221516" y="23568"/>
                        <a:pt x="221815" y="23269"/>
                      </a:cubicBezTo>
                      <a:cubicBezTo>
                        <a:pt x="222414" y="24166"/>
                        <a:pt x="221815" y="26260"/>
                        <a:pt x="222713" y="25662"/>
                      </a:cubicBezTo>
                      <a:cubicBezTo>
                        <a:pt x="222713" y="22372"/>
                        <a:pt x="224509" y="25064"/>
                        <a:pt x="223611" y="23269"/>
                      </a:cubicBezTo>
                      <a:cubicBezTo>
                        <a:pt x="223911" y="23269"/>
                        <a:pt x="224210" y="23269"/>
                        <a:pt x="224509" y="23867"/>
                      </a:cubicBezTo>
                      <a:cubicBezTo>
                        <a:pt x="225407" y="23568"/>
                        <a:pt x="225108" y="23269"/>
                        <a:pt x="225108" y="22671"/>
                      </a:cubicBezTo>
                      <a:cubicBezTo>
                        <a:pt x="225407" y="22671"/>
                        <a:pt x="225407" y="22671"/>
                        <a:pt x="225707" y="22671"/>
                      </a:cubicBezTo>
                      <a:cubicBezTo>
                        <a:pt x="225707" y="22372"/>
                        <a:pt x="225707" y="22372"/>
                        <a:pt x="225707" y="22073"/>
                      </a:cubicBezTo>
                      <a:cubicBezTo>
                        <a:pt x="226006" y="22372"/>
                        <a:pt x="226006" y="22372"/>
                        <a:pt x="226305" y="22671"/>
                      </a:cubicBezTo>
                      <a:cubicBezTo>
                        <a:pt x="226305" y="20578"/>
                        <a:pt x="228401" y="23269"/>
                        <a:pt x="228700" y="26260"/>
                      </a:cubicBezTo>
                      <a:cubicBezTo>
                        <a:pt x="229298" y="27456"/>
                        <a:pt x="229298" y="24166"/>
                        <a:pt x="229897" y="23867"/>
                      </a:cubicBezTo>
                      <a:cubicBezTo>
                        <a:pt x="230795" y="20877"/>
                        <a:pt x="233190" y="24166"/>
                        <a:pt x="234387" y="22671"/>
                      </a:cubicBezTo>
                      <a:lnTo>
                        <a:pt x="234088" y="22671"/>
                      </a:lnTo>
                      <a:cubicBezTo>
                        <a:pt x="234088" y="22073"/>
                        <a:pt x="234088" y="21774"/>
                        <a:pt x="234387" y="21475"/>
                      </a:cubicBezTo>
                      <a:cubicBezTo>
                        <a:pt x="234985" y="21475"/>
                        <a:pt x="235584" y="21475"/>
                        <a:pt x="235883" y="21774"/>
                      </a:cubicBezTo>
                      <a:cubicBezTo>
                        <a:pt x="235883" y="21475"/>
                        <a:pt x="235883" y="21475"/>
                        <a:pt x="236183" y="21176"/>
                      </a:cubicBezTo>
                      <a:cubicBezTo>
                        <a:pt x="236781" y="21774"/>
                        <a:pt x="239176" y="21475"/>
                        <a:pt x="240373" y="20877"/>
                      </a:cubicBezTo>
                      <a:lnTo>
                        <a:pt x="236781" y="20578"/>
                      </a:lnTo>
                      <a:cubicBezTo>
                        <a:pt x="237979" y="19980"/>
                        <a:pt x="239775" y="19382"/>
                        <a:pt x="240373" y="20877"/>
                      </a:cubicBezTo>
                      <a:cubicBezTo>
                        <a:pt x="240972" y="20578"/>
                        <a:pt x="241271" y="20279"/>
                        <a:pt x="241271" y="19980"/>
                      </a:cubicBezTo>
                      <a:cubicBezTo>
                        <a:pt x="242468" y="19382"/>
                        <a:pt x="242169" y="19382"/>
                        <a:pt x="242468" y="18783"/>
                      </a:cubicBezTo>
                      <a:cubicBezTo>
                        <a:pt x="244264" y="19382"/>
                        <a:pt x="247257" y="18484"/>
                        <a:pt x="249353" y="20279"/>
                      </a:cubicBezTo>
                      <a:cubicBezTo>
                        <a:pt x="249652" y="19382"/>
                        <a:pt x="250550" y="18185"/>
                        <a:pt x="250251" y="16989"/>
                      </a:cubicBezTo>
                      <a:lnTo>
                        <a:pt x="249353" y="17288"/>
                      </a:lnTo>
                      <a:cubicBezTo>
                        <a:pt x="248455" y="14896"/>
                        <a:pt x="253843" y="13101"/>
                        <a:pt x="253843" y="13101"/>
                      </a:cubicBezTo>
                      <a:cubicBezTo>
                        <a:pt x="253843" y="12204"/>
                        <a:pt x="255040" y="16690"/>
                        <a:pt x="255339" y="12204"/>
                      </a:cubicBezTo>
                      <a:lnTo>
                        <a:pt x="254142" y="9812"/>
                      </a:lnTo>
                      <a:cubicBezTo>
                        <a:pt x="255339" y="8017"/>
                        <a:pt x="256536" y="4429"/>
                        <a:pt x="257734" y="5625"/>
                      </a:cubicBezTo>
                      <a:cubicBezTo>
                        <a:pt x="255040" y="2036"/>
                        <a:pt x="255339" y="5625"/>
                        <a:pt x="254142" y="1737"/>
                      </a:cubicBezTo>
                      <a:close/>
                      <a:moveTo>
                        <a:pt x="132918" y="34633"/>
                      </a:moveTo>
                      <a:cubicBezTo>
                        <a:pt x="133217" y="31643"/>
                        <a:pt x="133517" y="33138"/>
                        <a:pt x="134115" y="33736"/>
                      </a:cubicBezTo>
                      <a:cubicBezTo>
                        <a:pt x="134115" y="34334"/>
                        <a:pt x="133517" y="36129"/>
                        <a:pt x="132918" y="34633"/>
                      </a:cubicBezTo>
                      <a:close/>
                      <a:moveTo>
                        <a:pt x="206251" y="29549"/>
                      </a:moveTo>
                      <a:cubicBezTo>
                        <a:pt x="205952" y="27157"/>
                        <a:pt x="207448" y="26559"/>
                        <a:pt x="208646" y="26559"/>
                      </a:cubicBezTo>
                      <a:lnTo>
                        <a:pt x="206251" y="29549"/>
                      </a:lnTo>
                      <a:close/>
                    </a:path>
                  </a:pathLst>
                </a:custGeom>
                <a:solidFill>
                  <a:srgbClr val="00965E"/>
                </a:solidFill>
                <a:ln w="2980" cap="flat">
                  <a:noFill/>
                  <a:prstDash val="solid"/>
                  <a:miter/>
                </a:ln>
              </p:spPr>
              <p:txBody>
                <a:bodyPr rtlCol="0" anchor="ctr"/>
                <a:lstStyle/>
                <a:p>
                  <a:endParaRPr lang="sv-SE"/>
                </a:p>
              </p:txBody>
            </p:sp>
            <p:sp>
              <p:nvSpPr>
                <p:cNvPr id="17" name="Frihandsfigur 25">
                  <a:extLst>
                    <a:ext uri="{FF2B5EF4-FFF2-40B4-BE49-F238E27FC236}">
                      <a16:creationId xmlns:a16="http://schemas.microsoft.com/office/drawing/2014/main" id="{580C32D2-C380-47C1-A9BB-938F1BDEA0CE}"/>
                    </a:ext>
                  </a:extLst>
                </p:cNvPr>
                <p:cNvSpPr/>
                <p:nvPr/>
              </p:nvSpPr>
              <p:spPr>
                <a:xfrm>
                  <a:off x="6546173" y="5881931"/>
                  <a:ext cx="2993" cy="2990"/>
                </a:xfrm>
                <a:custGeom>
                  <a:avLst/>
                  <a:gdLst>
                    <a:gd name="connsiteX0" fmla="*/ 0 w 2993"/>
                    <a:gd name="connsiteY0" fmla="*/ 0 h 2990"/>
                    <a:gd name="connsiteX1" fmla="*/ 0 w 2993"/>
                    <a:gd name="connsiteY1" fmla="*/ 0 h 2990"/>
                    <a:gd name="connsiteX2" fmla="*/ 0 w 2993"/>
                    <a:gd name="connsiteY2" fmla="*/ 0 h 2990"/>
                    <a:gd name="connsiteX3" fmla="*/ 0 w 2993"/>
                    <a:gd name="connsiteY3" fmla="*/ 0 h 2990"/>
                  </a:gdLst>
                  <a:ahLst/>
                  <a:cxnLst>
                    <a:cxn ang="0">
                      <a:pos x="connsiteX0" y="connsiteY0"/>
                    </a:cxn>
                    <a:cxn ang="0">
                      <a:pos x="connsiteX1" y="connsiteY1"/>
                    </a:cxn>
                    <a:cxn ang="0">
                      <a:pos x="connsiteX2" y="connsiteY2"/>
                    </a:cxn>
                    <a:cxn ang="0">
                      <a:pos x="connsiteX3" y="connsiteY3"/>
                    </a:cxn>
                  </a:cxnLst>
                  <a:rect l="l" t="t" r="r" b="b"/>
                  <a:pathLst>
                    <a:path w="2993" h="2990">
                      <a:moveTo>
                        <a:pt x="0" y="0"/>
                      </a:moveTo>
                      <a:cubicBezTo>
                        <a:pt x="0" y="0"/>
                        <a:pt x="0" y="0"/>
                        <a:pt x="0" y="0"/>
                      </a:cubicBezTo>
                      <a:cubicBezTo>
                        <a:pt x="0" y="0"/>
                        <a:pt x="0" y="0"/>
                        <a:pt x="0" y="0"/>
                      </a:cubicBezTo>
                      <a:lnTo>
                        <a:pt x="0" y="0"/>
                      </a:lnTo>
                      <a:close/>
                    </a:path>
                  </a:pathLst>
                </a:custGeom>
                <a:solidFill>
                  <a:srgbClr val="00965E"/>
                </a:solidFill>
                <a:ln w="2980" cap="flat">
                  <a:noFill/>
                  <a:prstDash val="solid"/>
                  <a:miter/>
                </a:ln>
              </p:spPr>
              <p:txBody>
                <a:bodyPr rtlCol="0" anchor="ctr"/>
                <a:lstStyle/>
                <a:p>
                  <a:endParaRPr lang="sv-SE"/>
                </a:p>
              </p:txBody>
            </p:sp>
          </p:grpSp>
        </p:grpSp>
      </p:grpSp>
      <p:sp>
        <p:nvSpPr>
          <p:cNvPr id="2" name="Title 1">
            <a:extLst>
              <a:ext uri="{FF2B5EF4-FFF2-40B4-BE49-F238E27FC236}">
                <a16:creationId xmlns:a16="http://schemas.microsoft.com/office/drawing/2014/main" id="{4F34DDF7-F0DE-4242-9B55-ABF5B6E9935D}"/>
              </a:ext>
            </a:extLst>
          </p:cNvPr>
          <p:cNvSpPr>
            <a:spLocks noGrp="1"/>
          </p:cNvSpPr>
          <p:nvPr>
            <p:ph type="ctrTitle"/>
          </p:nvPr>
        </p:nvSpPr>
        <p:spPr>
          <a:xfrm>
            <a:off x="1524000" y="1122363"/>
            <a:ext cx="9144000" cy="2387600"/>
          </a:xfrm>
        </p:spPr>
        <p:txBody>
          <a:bodyPr anchor="b"/>
          <a:lstStyle>
            <a:lvl1pPr algn="ctr">
              <a:defRPr sz="6000">
                <a:solidFill>
                  <a:schemeClr val="accent1"/>
                </a:solidFill>
                <a:latin typeface="Hackney Vector" panose="00000800000000000000" pitchFamily="2" charset="0"/>
              </a:defRPr>
            </a:lvl1pPr>
          </a:lstStyle>
          <a:p>
            <a:r>
              <a:rPr lang="sv-SE"/>
              <a:t>Klicka här för att ändra mall för rubrikformat</a:t>
            </a:r>
            <a:endParaRPr lang="en-SE" dirty="0"/>
          </a:p>
        </p:txBody>
      </p:sp>
      <p:sp>
        <p:nvSpPr>
          <p:cNvPr id="3" name="Subtitle 2">
            <a:extLst>
              <a:ext uri="{FF2B5EF4-FFF2-40B4-BE49-F238E27FC236}">
                <a16:creationId xmlns:a16="http://schemas.microsoft.com/office/drawing/2014/main" id="{D303C901-1384-48C4-8718-392137C49ECC}"/>
              </a:ext>
            </a:extLst>
          </p:cNvPr>
          <p:cNvSpPr>
            <a:spLocks noGrp="1"/>
          </p:cNvSpPr>
          <p:nvPr>
            <p:ph type="subTitle" idx="1"/>
          </p:nvPr>
        </p:nvSpPr>
        <p:spPr>
          <a:xfrm>
            <a:off x="1524000" y="3602038"/>
            <a:ext cx="9144000" cy="1316274"/>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dirty="0"/>
          </a:p>
        </p:txBody>
      </p:sp>
      <p:sp>
        <p:nvSpPr>
          <p:cNvPr id="4" name="Date Placeholder 3">
            <a:extLst>
              <a:ext uri="{FF2B5EF4-FFF2-40B4-BE49-F238E27FC236}">
                <a16:creationId xmlns:a16="http://schemas.microsoft.com/office/drawing/2014/main" id="{E3431DE5-B461-452A-9413-0889A6EC38FC}"/>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5" name="Footer Placeholder 4">
            <a:extLst>
              <a:ext uri="{FF2B5EF4-FFF2-40B4-BE49-F238E27FC236}">
                <a16:creationId xmlns:a16="http://schemas.microsoft.com/office/drawing/2014/main" id="{01711081-68C3-455A-AB83-7EE87438DBC4}"/>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56A9F40-B56D-4132-B473-BEFB5DBE13A8}"/>
              </a:ext>
            </a:extLst>
          </p:cNvPr>
          <p:cNvSpPr>
            <a:spLocks noGrp="1"/>
          </p:cNvSpPr>
          <p:nvPr>
            <p:ph type="sldNum" sz="quarter" idx="12"/>
          </p:nvPr>
        </p:nvSpPr>
        <p:spPr/>
        <p:txBody>
          <a:bodyPr/>
          <a:lstStyle/>
          <a:p>
            <a:fld id="{89F4016E-CEF3-4227-93AE-74A376F02A47}" type="slidenum">
              <a:rPr lang="en-SE" smtClean="0"/>
              <a:t>‹#›</a:t>
            </a:fld>
            <a:endParaRPr lang="en-SE"/>
          </a:p>
        </p:txBody>
      </p:sp>
    </p:spTree>
    <p:extLst>
      <p:ext uri="{BB962C8B-B14F-4D97-AF65-F5344CB8AC3E}">
        <p14:creationId xmlns:p14="http://schemas.microsoft.com/office/powerpoint/2010/main" val="1178313089"/>
      </p:ext>
    </p:extLst>
  </p:cSld>
  <p:clrMapOvr>
    <a:masterClrMapping/>
  </p:clrMapOvr>
  <p:extLst>
    <p:ext uri="{DCECCB84-F9BA-43D5-87BE-67443E8EF086}">
      <p15:sldGuideLst xmlns:p15="http://schemas.microsoft.com/office/powerpoint/2012/main">
        <p15:guide id="1" orient="horz" pos="2160"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nehåll + Bild 50/50">
    <p:bg>
      <p:bgPr>
        <a:solidFill>
          <a:schemeClr val="tx1"/>
        </a:solidFill>
        <a:effectLst/>
      </p:bgPr>
    </p:bg>
    <p:spTree>
      <p:nvGrpSpPr>
        <p:cNvPr id="1" name=""/>
        <p:cNvGrpSpPr/>
        <p:nvPr/>
      </p:nvGrpSpPr>
      <p:grpSpPr>
        <a:xfrm>
          <a:off x="0" y="0"/>
          <a:ext cx="0" cy="0"/>
          <a:chOff x="0" y="0"/>
          <a:chExt cx="0" cy="0"/>
        </a:xfrm>
      </p:grpSpPr>
      <p:sp>
        <p:nvSpPr>
          <p:cNvPr id="9" name="Frihandsfigur 19">
            <a:extLst>
              <a:ext uri="{FF2B5EF4-FFF2-40B4-BE49-F238E27FC236}">
                <a16:creationId xmlns:a16="http://schemas.microsoft.com/office/drawing/2014/main" id="{5C38F462-A19F-4AE6-B7DB-69AF002FC0EB}"/>
              </a:ext>
            </a:extLst>
          </p:cNvPr>
          <p:cNvSpPr/>
          <p:nvPr userDrawn="1"/>
        </p:nvSpPr>
        <p:spPr>
          <a:xfrm>
            <a:off x="0" y="0"/>
            <a:ext cx="12192000" cy="6858000"/>
          </a:xfrm>
          <a:custGeom>
            <a:avLst/>
            <a:gdLst>
              <a:gd name="connsiteX0" fmla="*/ 442913 w 12192000"/>
              <a:gd name="connsiteY0" fmla="*/ 404813 h 6858000"/>
              <a:gd name="connsiteX1" fmla="*/ 442913 w 12192000"/>
              <a:gd name="connsiteY1" fmla="*/ 6453188 h 6858000"/>
              <a:gd name="connsiteX2" fmla="*/ 11749088 w 12192000"/>
              <a:gd name="connsiteY2" fmla="*/ 6453188 h 6858000"/>
              <a:gd name="connsiteX3" fmla="*/ 11749088 w 12192000"/>
              <a:gd name="connsiteY3" fmla="*/ 40481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42913" y="404813"/>
                </a:moveTo>
                <a:lnTo>
                  <a:pt x="442913" y="6453188"/>
                </a:lnTo>
                <a:lnTo>
                  <a:pt x="11749088" y="6453188"/>
                </a:lnTo>
                <a:lnTo>
                  <a:pt x="11749088" y="404813"/>
                </a:lnTo>
                <a:close/>
                <a:moveTo>
                  <a:pt x="0" y="0"/>
                </a:moveTo>
                <a:lnTo>
                  <a:pt x="12192000" y="0"/>
                </a:lnTo>
                <a:lnTo>
                  <a:pt x="12192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10" name="Rektangel 5">
            <a:extLst>
              <a:ext uri="{FF2B5EF4-FFF2-40B4-BE49-F238E27FC236}">
                <a16:creationId xmlns:a16="http://schemas.microsoft.com/office/drawing/2014/main" id="{DE5552AF-1A16-4DC7-A6B8-1F600C573CBA}"/>
              </a:ext>
            </a:extLst>
          </p:cNvPr>
          <p:cNvSpPr/>
          <p:nvPr userDrawn="1"/>
        </p:nvSpPr>
        <p:spPr>
          <a:xfrm>
            <a:off x="11160125" y="5922333"/>
            <a:ext cx="228600" cy="26160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100" b="0" i="0" u="none" strike="noStrike" cap="none" spc="0" normalizeH="0" baseline="0" dirty="0">
              <a:ln>
                <a:noFill/>
              </a:ln>
              <a:solidFill>
                <a:srgbClr val="000000"/>
              </a:solidFill>
              <a:effectLst/>
              <a:uFillTx/>
              <a:latin typeface="+mj-lt"/>
              <a:ea typeface="+mj-ea"/>
              <a:cs typeface="+mj-cs"/>
              <a:sym typeface="Calibri"/>
            </a:endParaRPr>
          </a:p>
        </p:txBody>
      </p:sp>
      <p:sp>
        <p:nvSpPr>
          <p:cNvPr id="12" name="Rektangel 22">
            <a:extLst>
              <a:ext uri="{FF2B5EF4-FFF2-40B4-BE49-F238E27FC236}">
                <a16:creationId xmlns:a16="http://schemas.microsoft.com/office/drawing/2014/main" id="{4A46967A-F6EB-474E-BDD7-BB0F3163E258}"/>
              </a:ext>
            </a:extLst>
          </p:cNvPr>
          <p:cNvSpPr/>
          <p:nvPr userDrawn="1"/>
        </p:nvSpPr>
        <p:spPr>
          <a:xfrm>
            <a:off x="9927771" y="7024914"/>
            <a:ext cx="2264229" cy="56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sv-SE" sz="1100" dirty="0">
                <a:solidFill>
                  <a:schemeClr val="bg1">
                    <a:lumMod val="75000"/>
                  </a:schemeClr>
                </a:solidFill>
              </a:rPr>
              <a:t>Ändra logotypens färg genom att ändra bakgrundsfärg.</a:t>
            </a:r>
          </a:p>
        </p:txBody>
      </p:sp>
      <p:sp>
        <p:nvSpPr>
          <p:cNvPr id="2" name="Date Placeholder 1">
            <a:extLst>
              <a:ext uri="{FF2B5EF4-FFF2-40B4-BE49-F238E27FC236}">
                <a16:creationId xmlns:a16="http://schemas.microsoft.com/office/drawing/2014/main" id="{56CF30C6-0F2A-4096-9C48-60C719C87E36}"/>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3" name="Footer Placeholder 2">
            <a:extLst>
              <a:ext uri="{FF2B5EF4-FFF2-40B4-BE49-F238E27FC236}">
                <a16:creationId xmlns:a16="http://schemas.microsoft.com/office/drawing/2014/main" id="{F203C7AB-32AA-467A-925F-B45F70362772}"/>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06510DE9-BABE-42E7-92D2-ACB0D6A602ED}"/>
              </a:ext>
            </a:extLst>
          </p:cNvPr>
          <p:cNvSpPr>
            <a:spLocks noGrp="1"/>
          </p:cNvSpPr>
          <p:nvPr>
            <p:ph type="sldNum" sz="quarter" idx="12"/>
          </p:nvPr>
        </p:nvSpPr>
        <p:spPr/>
        <p:txBody>
          <a:bodyPr/>
          <a:lstStyle/>
          <a:p>
            <a:fld id="{89F4016E-CEF3-4227-93AE-74A376F02A47}" type="slidenum">
              <a:rPr lang="en-SE" smtClean="0"/>
              <a:t>‹#›</a:t>
            </a:fld>
            <a:endParaRPr lang="en-SE"/>
          </a:p>
        </p:txBody>
      </p:sp>
      <p:sp>
        <p:nvSpPr>
          <p:cNvPr id="17" name="Rektangel 6">
            <a:extLst>
              <a:ext uri="{FF2B5EF4-FFF2-40B4-BE49-F238E27FC236}">
                <a16:creationId xmlns:a16="http://schemas.microsoft.com/office/drawing/2014/main" id="{358CD671-8208-465F-99CA-99155A2F1FF4}"/>
              </a:ext>
            </a:extLst>
          </p:cNvPr>
          <p:cNvSpPr/>
          <p:nvPr userDrawn="1"/>
        </p:nvSpPr>
        <p:spPr>
          <a:xfrm>
            <a:off x="319314" y="404814"/>
            <a:ext cx="5776686" cy="6048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18" name="Frihandsfigur 11">
            <a:extLst>
              <a:ext uri="{FF2B5EF4-FFF2-40B4-BE49-F238E27FC236}">
                <a16:creationId xmlns:a16="http://schemas.microsoft.com/office/drawing/2014/main" id="{478BF018-8A6D-4CFD-A6CB-B8CC4CBBC094}"/>
              </a:ext>
            </a:extLst>
          </p:cNvPr>
          <p:cNvSpPr>
            <a:spLocks noGrp="1"/>
          </p:cNvSpPr>
          <p:nvPr>
            <p:ph type="pic" sz="quarter" idx="13" hasCustomPrompt="1"/>
          </p:nvPr>
        </p:nvSpPr>
        <p:spPr>
          <a:xfrm>
            <a:off x="6096000" y="404813"/>
            <a:ext cx="5653087" cy="6048375"/>
          </a:xfrm>
          <a:custGeom>
            <a:avLst/>
            <a:gdLst>
              <a:gd name="connsiteX0" fmla="*/ 5160849 w 5653087"/>
              <a:gd name="connsiteY0" fmla="*/ 5752958 h 6048375"/>
              <a:gd name="connsiteX1" fmla="*/ 5160000 w 5653087"/>
              <a:gd name="connsiteY1" fmla="*/ 5753610 h 6048375"/>
              <a:gd name="connsiteX2" fmla="*/ 5159826 w 5653087"/>
              <a:gd name="connsiteY2" fmla="*/ 5753366 h 6048375"/>
              <a:gd name="connsiteX3" fmla="*/ 5160849 w 5653087"/>
              <a:gd name="connsiteY3" fmla="*/ 5752958 h 6048375"/>
              <a:gd name="connsiteX4" fmla="*/ 5200960 w 5653087"/>
              <a:gd name="connsiteY4" fmla="*/ 5747854 h 6048375"/>
              <a:gd name="connsiteX5" fmla="*/ 5200562 w 5653087"/>
              <a:gd name="connsiteY5" fmla="*/ 5748268 h 6048375"/>
              <a:gd name="connsiteX6" fmla="*/ 5200550 w 5653087"/>
              <a:gd name="connsiteY6" fmla="*/ 5748262 h 6048375"/>
              <a:gd name="connsiteX7" fmla="*/ 5200960 w 5653087"/>
              <a:gd name="connsiteY7" fmla="*/ 5747854 h 6048375"/>
              <a:gd name="connsiteX8" fmla="*/ 5230377 w 5653087"/>
              <a:gd name="connsiteY8" fmla="*/ 5728560 h 6048375"/>
              <a:gd name="connsiteX9" fmla="*/ 5227973 w 5653087"/>
              <a:gd name="connsiteY9" fmla="*/ 5729071 h 6048375"/>
              <a:gd name="connsiteX10" fmla="*/ 5227973 w 5653087"/>
              <a:gd name="connsiteY10" fmla="*/ 5730908 h 6048375"/>
              <a:gd name="connsiteX11" fmla="*/ 5225312 w 5653087"/>
              <a:gd name="connsiteY11" fmla="*/ 5732133 h 6048375"/>
              <a:gd name="connsiteX12" fmla="*/ 5224698 w 5653087"/>
              <a:gd name="connsiteY12" fmla="*/ 5733154 h 6048375"/>
              <a:gd name="connsiteX13" fmla="*/ 5222447 w 5653087"/>
              <a:gd name="connsiteY13" fmla="*/ 5733358 h 6048375"/>
              <a:gd name="connsiteX14" fmla="*/ 5222447 w 5653087"/>
              <a:gd name="connsiteY14" fmla="*/ 5732746 h 6048375"/>
              <a:gd name="connsiteX15" fmla="*/ 5217536 w 5653087"/>
              <a:gd name="connsiteY15" fmla="*/ 5732950 h 6048375"/>
              <a:gd name="connsiteX16" fmla="*/ 5216717 w 5653087"/>
              <a:gd name="connsiteY16" fmla="*/ 5732950 h 6048375"/>
              <a:gd name="connsiteX17" fmla="*/ 5216512 w 5653087"/>
              <a:gd name="connsiteY17" fmla="*/ 5732950 h 6048375"/>
              <a:gd name="connsiteX18" fmla="*/ 5215899 w 5653087"/>
              <a:gd name="connsiteY18" fmla="*/ 5732133 h 6048375"/>
              <a:gd name="connsiteX19" fmla="*/ 5216308 w 5653087"/>
              <a:gd name="connsiteY19" fmla="*/ 5732950 h 6048375"/>
              <a:gd name="connsiteX20" fmla="*/ 5215284 w 5653087"/>
              <a:gd name="connsiteY20" fmla="*/ 5733562 h 6048375"/>
              <a:gd name="connsiteX21" fmla="*/ 5215080 w 5653087"/>
              <a:gd name="connsiteY21" fmla="*/ 5731725 h 6048375"/>
              <a:gd name="connsiteX22" fmla="*/ 5215080 w 5653087"/>
              <a:gd name="connsiteY22" fmla="*/ 5733971 h 6048375"/>
              <a:gd name="connsiteX23" fmla="*/ 5214466 w 5653087"/>
              <a:gd name="connsiteY23" fmla="*/ 5734991 h 6048375"/>
              <a:gd name="connsiteX24" fmla="*/ 5212829 w 5653087"/>
              <a:gd name="connsiteY24" fmla="*/ 5732950 h 6048375"/>
              <a:gd name="connsiteX25" fmla="*/ 5210578 w 5653087"/>
              <a:gd name="connsiteY25" fmla="*/ 5736421 h 6048375"/>
              <a:gd name="connsiteX26" fmla="*/ 5210578 w 5653087"/>
              <a:gd name="connsiteY26" fmla="*/ 5735808 h 6048375"/>
              <a:gd name="connsiteX27" fmla="*/ 5209145 w 5653087"/>
              <a:gd name="connsiteY27" fmla="*/ 5736012 h 6048375"/>
              <a:gd name="connsiteX28" fmla="*/ 5208941 w 5653087"/>
              <a:gd name="connsiteY28" fmla="*/ 5733767 h 6048375"/>
              <a:gd name="connsiteX29" fmla="*/ 5208122 w 5653087"/>
              <a:gd name="connsiteY29" fmla="*/ 5736829 h 6048375"/>
              <a:gd name="connsiteX30" fmla="*/ 5207713 w 5653087"/>
              <a:gd name="connsiteY30" fmla="*/ 5732950 h 6048375"/>
              <a:gd name="connsiteX31" fmla="*/ 5205462 w 5653087"/>
              <a:gd name="connsiteY31" fmla="*/ 5736829 h 6048375"/>
              <a:gd name="connsiteX32" fmla="*/ 5205462 w 5653087"/>
              <a:gd name="connsiteY32" fmla="*/ 5735400 h 6048375"/>
              <a:gd name="connsiteX33" fmla="*/ 5204029 w 5653087"/>
              <a:gd name="connsiteY33" fmla="*/ 5736217 h 6048375"/>
              <a:gd name="connsiteX34" fmla="*/ 5196048 w 5653087"/>
              <a:gd name="connsiteY34" fmla="*/ 5734583 h 6048375"/>
              <a:gd name="connsiteX35" fmla="*/ 5194820 w 5653087"/>
              <a:gd name="connsiteY35" fmla="*/ 5736012 h 6048375"/>
              <a:gd name="connsiteX36" fmla="*/ 5194616 w 5653087"/>
              <a:gd name="connsiteY36" fmla="*/ 5733562 h 6048375"/>
              <a:gd name="connsiteX37" fmla="*/ 5191751 w 5653087"/>
              <a:gd name="connsiteY37" fmla="*/ 5734991 h 6048375"/>
              <a:gd name="connsiteX38" fmla="*/ 5191751 w 5653087"/>
              <a:gd name="connsiteY38" fmla="*/ 5732950 h 6048375"/>
              <a:gd name="connsiteX39" fmla="*/ 5191137 w 5653087"/>
              <a:gd name="connsiteY39" fmla="*/ 5733154 h 6048375"/>
              <a:gd name="connsiteX40" fmla="*/ 5191546 w 5653087"/>
              <a:gd name="connsiteY40" fmla="*/ 5731725 h 6048375"/>
              <a:gd name="connsiteX41" fmla="*/ 5188681 w 5653087"/>
              <a:gd name="connsiteY41" fmla="*/ 5736421 h 6048375"/>
              <a:gd name="connsiteX42" fmla="*/ 5185816 w 5653087"/>
              <a:gd name="connsiteY42" fmla="*/ 5736829 h 6048375"/>
              <a:gd name="connsiteX43" fmla="*/ 5184997 w 5653087"/>
              <a:gd name="connsiteY43" fmla="*/ 5737033 h 6048375"/>
              <a:gd name="connsiteX44" fmla="*/ 5182746 w 5653087"/>
              <a:gd name="connsiteY44" fmla="*/ 5735196 h 6048375"/>
              <a:gd name="connsiteX45" fmla="*/ 5183156 w 5653087"/>
              <a:gd name="connsiteY45" fmla="*/ 5735604 h 6048375"/>
              <a:gd name="connsiteX46" fmla="*/ 5181518 w 5653087"/>
              <a:gd name="connsiteY46" fmla="*/ 5736625 h 6048375"/>
              <a:gd name="connsiteX47" fmla="*/ 5181518 w 5653087"/>
              <a:gd name="connsiteY47" fmla="*/ 5736421 h 6048375"/>
              <a:gd name="connsiteX48" fmla="*/ 5178654 w 5653087"/>
              <a:gd name="connsiteY48" fmla="*/ 5735196 h 6048375"/>
              <a:gd name="connsiteX49" fmla="*/ 5176607 w 5653087"/>
              <a:gd name="connsiteY49" fmla="*/ 5735400 h 6048375"/>
              <a:gd name="connsiteX50" fmla="*/ 5175379 w 5653087"/>
              <a:gd name="connsiteY50" fmla="*/ 5734175 h 6048375"/>
              <a:gd name="connsiteX51" fmla="*/ 5172923 w 5653087"/>
              <a:gd name="connsiteY51" fmla="*/ 5736625 h 6048375"/>
              <a:gd name="connsiteX52" fmla="*/ 5172105 w 5653087"/>
              <a:gd name="connsiteY52" fmla="*/ 5733154 h 6048375"/>
              <a:gd name="connsiteX53" fmla="*/ 5168831 w 5653087"/>
              <a:gd name="connsiteY53" fmla="*/ 5734991 h 6048375"/>
              <a:gd name="connsiteX54" fmla="*/ 5168831 w 5653087"/>
              <a:gd name="connsiteY54" fmla="*/ 5737646 h 6048375"/>
              <a:gd name="connsiteX55" fmla="*/ 5165761 w 5653087"/>
              <a:gd name="connsiteY55" fmla="*/ 5737237 h 6048375"/>
              <a:gd name="connsiteX56" fmla="*/ 5165556 w 5653087"/>
              <a:gd name="connsiteY56" fmla="*/ 5736421 h 6048375"/>
              <a:gd name="connsiteX57" fmla="*/ 5163101 w 5653087"/>
              <a:gd name="connsiteY57" fmla="*/ 5739483 h 6048375"/>
              <a:gd name="connsiteX58" fmla="*/ 5158803 w 5653087"/>
              <a:gd name="connsiteY58" fmla="*/ 5737033 h 6048375"/>
              <a:gd name="connsiteX59" fmla="*/ 5156757 w 5653087"/>
              <a:gd name="connsiteY59" fmla="*/ 5737441 h 6048375"/>
              <a:gd name="connsiteX60" fmla="*/ 5156757 w 5653087"/>
              <a:gd name="connsiteY60" fmla="*/ 5736829 h 6048375"/>
              <a:gd name="connsiteX61" fmla="*/ 5154710 w 5653087"/>
              <a:gd name="connsiteY61" fmla="*/ 5739279 h 6048375"/>
              <a:gd name="connsiteX62" fmla="*/ 5154505 w 5653087"/>
              <a:gd name="connsiteY62" fmla="*/ 5738054 h 6048375"/>
              <a:gd name="connsiteX63" fmla="*/ 5151027 w 5653087"/>
              <a:gd name="connsiteY63" fmla="*/ 5740300 h 6048375"/>
              <a:gd name="connsiteX64" fmla="*/ 5150822 w 5653087"/>
              <a:gd name="connsiteY64" fmla="*/ 5738462 h 6048375"/>
              <a:gd name="connsiteX65" fmla="*/ 5146115 w 5653087"/>
              <a:gd name="connsiteY65" fmla="*/ 5738054 h 6048375"/>
              <a:gd name="connsiteX66" fmla="*/ 5144478 w 5653087"/>
              <a:gd name="connsiteY66" fmla="*/ 5737237 h 6048375"/>
              <a:gd name="connsiteX67" fmla="*/ 5140794 w 5653087"/>
              <a:gd name="connsiteY67" fmla="*/ 5739279 h 6048375"/>
              <a:gd name="connsiteX68" fmla="*/ 5138134 w 5653087"/>
              <a:gd name="connsiteY68" fmla="*/ 5739279 h 6048375"/>
              <a:gd name="connsiteX69" fmla="*/ 5136088 w 5653087"/>
              <a:gd name="connsiteY69" fmla="*/ 5739891 h 6048375"/>
              <a:gd name="connsiteX70" fmla="*/ 5130562 w 5653087"/>
              <a:gd name="connsiteY70" fmla="*/ 5739075 h 6048375"/>
              <a:gd name="connsiteX71" fmla="*/ 5127288 w 5653087"/>
              <a:gd name="connsiteY71" fmla="*/ 5741525 h 6048375"/>
              <a:gd name="connsiteX72" fmla="*/ 5126060 w 5653087"/>
              <a:gd name="connsiteY72" fmla="*/ 5741525 h 6048375"/>
              <a:gd name="connsiteX73" fmla="*/ 5126265 w 5653087"/>
              <a:gd name="connsiteY73" fmla="*/ 5739483 h 6048375"/>
              <a:gd name="connsiteX74" fmla="*/ 5125037 w 5653087"/>
              <a:gd name="connsiteY74" fmla="*/ 5741525 h 6048375"/>
              <a:gd name="connsiteX75" fmla="*/ 5124832 w 5653087"/>
              <a:gd name="connsiteY75" fmla="*/ 5738258 h 6048375"/>
              <a:gd name="connsiteX76" fmla="*/ 5124218 w 5653087"/>
              <a:gd name="connsiteY76" fmla="*/ 5738462 h 6048375"/>
              <a:gd name="connsiteX77" fmla="*/ 5124423 w 5653087"/>
              <a:gd name="connsiteY77" fmla="*/ 5738667 h 6048375"/>
              <a:gd name="connsiteX78" fmla="*/ 5122991 w 5653087"/>
              <a:gd name="connsiteY78" fmla="*/ 5741117 h 6048375"/>
              <a:gd name="connsiteX79" fmla="*/ 5122376 w 5653087"/>
              <a:gd name="connsiteY79" fmla="*/ 5739483 h 6048375"/>
              <a:gd name="connsiteX80" fmla="*/ 5121967 w 5653087"/>
              <a:gd name="connsiteY80" fmla="*/ 5739483 h 6048375"/>
              <a:gd name="connsiteX81" fmla="*/ 5120535 w 5653087"/>
              <a:gd name="connsiteY81" fmla="*/ 5739483 h 6048375"/>
              <a:gd name="connsiteX82" fmla="*/ 5121353 w 5653087"/>
              <a:gd name="connsiteY82" fmla="*/ 5741525 h 6048375"/>
              <a:gd name="connsiteX83" fmla="*/ 5120944 w 5653087"/>
              <a:gd name="connsiteY83" fmla="*/ 5743975 h 6048375"/>
              <a:gd name="connsiteX84" fmla="*/ 5114805 w 5653087"/>
              <a:gd name="connsiteY84" fmla="*/ 5742137 h 6048375"/>
              <a:gd name="connsiteX85" fmla="*/ 5112144 w 5653087"/>
              <a:gd name="connsiteY85" fmla="*/ 5743771 h 6048375"/>
              <a:gd name="connsiteX86" fmla="*/ 5111940 w 5653087"/>
              <a:gd name="connsiteY86" fmla="*/ 5746425 h 6048375"/>
              <a:gd name="connsiteX87" fmla="*/ 5108870 w 5653087"/>
              <a:gd name="connsiteY87" fmla="*/ 5740912 h 6048375"/>
              <a:gd name="connsiteX88" fmla="*/ 5107642 w 5653087"/>
              <a:gd name="connsiteY88" fmla="*/ 5744996 h 6048375"/>
              <a:gd name="connsiteX89" fmla="*/ 5106619 w 5653087"/>
              <a:gd name="connsiteY89" fmla="*/ 5741933 h 6048375"/>
              <a:gd name="connsiteX90" fmla="*/ 5103549 w 5653087"/>
              <a:gd name="connsiteY90" fmla="*/ 5742546 h 6048375"/>
              <a:gd name="connsiteX91" fmla="*/ 5100070 w 5653087"/>
              <a:gd name="connsiteY91" fmla="*/ 5742341 h 6048375"/>
              <a:gd name="connsiteX92" fmla="*/ 5100275 w 5653087"/>
              <a:gd name="connsiteY92" fmla="*/ 5744996 h 6048375"/>
              <a:gd name="connsiteX93" fmla="*/ 5098638 w 5653087"/>
              <a:gd name="connsiteY93" fmla="*/ 5741933 h 6048375"/>
              <a:gd name="connsiteX94" fmla="*/ 5097615 w 5653087"/>
              <a:gd name="connsiteY94" fmla="*/ 5743771 h 6048375"/>
              <a:gd name="connsiteX95" fmla="*/ 5097819 w 5653087"/>
              <a:gd name="connsiteY95" fmla="*/ 5745404 h 6048375"/>
              <a:gd name="connsiteX96" fmla="*/ 5083699 w 5653087"/>
              <a:gd name="connsiteY96" fmla="*/ 5744587 h 6048375"/>
              <a:gd name="connsiteX97" fmla="*/ 5083699 w 5653087"/>
              <a:gd name="connsiteY97" fmla="*/ 5746016 h 6048375"/>
              <a:gd name="connsiteX98" fmla="*/ 5084108 w 5653087"/>
              <a:gd name="connsiteY98" fmla="*/ 5748466 h 6048375"/>
              <a:gd name="connsiteX99" fmla="*/ 5081857 w 5653087"/>
              <a:gd name="connsiteY99" fmla="*/ 5746425 h 6048375"/>
              <a:gd name="connsiteX100" fmla="*/ 5080015 w 5653087"/>
              <a:gd name="connsiteY100" fmla="*/ 5749283 h 6048375"/>
              <a:gd name="connsiteX101" fmla="*/ 5080629 w 5653087"/>
              <a:gd name="connsiteY101" fmla="*/ 5748671 h 6048375"/>
              <a:gd name="connsiteX102" fmla="*/ 5082880 w 5653087"/>
              <a:gd name="connsiteY102" fmla="*/ 5758266 h 6048375"/>
              <a:gd name="connsiteX103" fmla="*/ 5086769 w 5653087"/>
              <a:gd name="connsiteY103" fmla="*/ 5757654 h 6048375"/>
              <a:gd name="connsiteX104" fmla="*/ 5086973 w 5653087"/>
              <a:gd name="connsiteY104" fmla="*/ 5759696 h 6048375"/>
              <a:gd name="connsiteX105" fmla="*/ 5088406 w 5653087"/>
              <a:gd name="connsiteY105" fmla="*/ 5758266 h 6048375"/>
              <a:gd name="connsiteX106" fmla="*/ 5088406 w 5653087"/>
              <a:gd name="connsiteY106" fmla="*/ 5758675 h 6048375"/>
              <a:gd name="connsiteX107" fmla="*/ 5094545 w 5653087"/>
              <a:gd name="connsiteY107" fmla="*/ 5759696 h 6048375"/>
              <a:gd name="connsiteX108" fmla="*/ 5094136 w 5653087"/>
              <a:gd name="connsiteY108" fmla="*/ 5758062 h 6048375"/>
              <a:gd name="connsiteX109" fmla="*/ 5095159 w 5653087"/>
              <a:gd name="connsiteY109" fmla="*/ 5759083 h 6048375"/>
              <a:gd name="connsiteX110" fmla="*/ 5093726 w 5653087"/>
              <a:gd name="connsiteY110" fmla="*/ 5756225 h 6048375"/>
              <a:gd name="connsiteX111" fmla="*/ 5098638 w 5653087"/>
              <a:gd name="connsiteY111" fmla="*/ 5759491 h 6048375"/>
              <a:gd name="connsiteX112" fmla="*/ 5099047 w 5653087"/>
              <a:gd name="connsiteY112" fmla="*/ 5757450 h 6048375"/>
              <a:gd name="connsiteX113" fmla="*/ 5099457 w 5653087"/>
              <a:gd name="connsiteY113" fmla="*/ 5758471 h 6048375"/>
              <a:gd name="connsiteX114" fmla="*/ 5099457 w 5653087"/>
              <a:gd name="connsiteY114" fmla="*/ 5757042 h 6048375"/>
              <a:gd name="connsiteX115" fmla="*/ 5100684 w 5653087"/>
              <a:gd name="connsiteY115" fmla="*/ 5759491 h 6048375"/>
              <a:gd name="connsiteX116" fmla="*/ 5100275 w 5653087"/>
              <a:gd name="connsiteY116" fmla="*/ 5759900 h 6048375"/>
              <a:gd name="connsiteX117" fmla="*/ 5102526 w 5653087"/>
              <a:gd name="connsiteY117" fmla="*/ 5759491 h 6048375"/>
              <a:gd name="connsiteX118" fmla="*/ 5101708 w 5653087"/>
              <a:gd name="connsiteY118" fmla="*/ 5758879 h 6048375"/>
              <a:gd name="connsiteX119" fmla="*/ 5105391 w 5653087"/>
              <a:gd name="connsiteY119" fmla="*/ 5757654 h 6048375"/>
              <a:gd name="connsiteX120" fmla="*/ 5109075 w 5653087"/>
              <a:gd name="connsiteY120" fmla="*/ 5755816 h 6048375"/>
              <a:gd name="connsiteX121" fmla="*/ 5108870 w 5653087"/>
              <a:gd name="connsiteY121" fmla="*/ 5755000 h 6048375"/>
              <a:gd name="connsiteX122" fmla="*/ 5112144 w 5653087"/>
              <a:gd name="connsiteY122" fmla="*/ 5754796 h 6048375"/>
              <a:gd name="connsiteX123" fmla="*/ 5112144 w 5653087"/>
              <a:gd name="connsiteY123" fmla="*/ 5755000 h 6048375"/>
              <a:gd name="connsiteX124" fmla="*/ 5113372 w 5653087"/>
              <a:gd name="connsiteY124" fmla="*/ 5753571 h 6048375"/>
              <a:gd name="connsiteX125" fmla="*/ 5113986 w 5653087"/>
              <a:gd name="connsiteY125" fmla="*/ 5756429 h 6048375"/>
              <a:gd name="connsiteX126" fmla="*/ 5115828 w 5653087"/>
              <a:gd name="connsiteY126" fmla="*/ 5751733 h 6048375"/>
              <a:gd name="connsiteX127" fmla="*/ 5116237 w 5653087"/>
              <a:gd name="connsiteY127" fmla="*/ 5753162 h 6048375"/>
              <a:gd name="connsiteX128" fmla="*/ 5117056 w 5653087"/>
              <a:gd name="connsiteY128" fmla="*/ 5752142 h 6048375"/>
              <a:gd name="connsiteX129" fmla="*/ 5117465 w 5653087"/>
              <a:gd name="connsiteY129" fmla="*/ 5754387 h 6048375"/>
              <a:gd name="connsiteX130" fmla="*/ 5121558 w 5653087"/>
              <a:gd name="connsiteY130" fmla="*/ 5755204 h 6048375"/>
              <a:gd name="connsiteX131" fmla="*/ 5124423 w 5653087"/>
              <a:gd name="connsiteY131" fmla="*/ 5754183 h 6048375"/>
              <a:gd name="connsiteX132" fmla="*/ 5124014 w 5653087"/>
              <a:gd name="connsiteY132" fmla="*/ 5754387 h 6048375"/>
              <a:gd name="connsiteX133" fmla="*/ 5126265 w 5653087"/>
              <a:gd name="connsiteY133" fmla="*/ 5754796 h 6048375"/>
              <a:gd name="connsiteX134" fmla="*/ 5127697 w 5653087"/>
              <a:gd name="connsiteY134" fmla="*/ 5755612 h 6048375"/>
              <a:gd name="connsiteX135" fmla="*/ 5130153 w 5653087"/>
              <a:gd name="connsiteY135" fmla="*/ 5752754 h 6048375"/>
              <a:gd name="connsiteX136" fmla="*/ 5130153 w 5653087"/>
              <a:gd name="connsiteY136" fmla="*/ 5754592 h 6048375"/>
              <a:gd name="connsiteX137" fmla="*/ 5130972 w 5653087"/>
              <a:gd name="connsiteY137" fmla="*/ 5753366 h 6048375"/>
              <a:gd name="connsiteX138" fmla="*/ 5130562 w 5653087"/>
              <a:gd name="connsiteY138" fmla="*/ 5755816 h 6048375"/>
              <a:gd name="connsiteX139" fmla="*/ 5133223 w 5653087"/>
              <a:gd name="connsiteY139" fmla="*/ 5756225 h 6048375"/>
              <a:gd name="connsiteX140" fmla="*/ 5131790 w 5653087"/>
              <a:gd name="connsiteY140" fmla="*/ 5752958 h 6048375"/>
              <a:gd name="connsiteX141" fmla="*/ 5135883 w 5653087"/>
              <a:gd name="connsiteY141" fmla="*/ 5756429 h 6048375"/>
              <a:gd name="connsiteX142" fmla="*/ 5135064 w 5653087"/>
              <a:gd name="connsiteY142" fmla="*/ 5754592 h 6048375"/>
              <a:gd name="connsiteX143" fmla="*/ 5136497 w 5653087"/>
              <a:gd name="connsiteY143" fmla="*/ 5756429 h 6048375"/>
              <a:gd name="connsiteX144" fmla="*/ 5136702 w 5653087"/>
              <a:gd name="connsiteY144" fmla="*/ 5753571 h 6048375"/>
              <a:gd name="connsiteX145" fmla="*/ 5138134 w 5653087"/>
              <a:gd name="connsiteY145" fmla="*/ 5751937 h 6048375"/>
              <a:gd name="connsiteX146" fmla="*/ 5138339 w 5653087"/>
              <a:gd name="connsiteY146" fmla="*/ 5753775 h 6048375"/>
              <a:gd name="connsiteX147" fmla="*/ 5140385 w 5653087"/>
              <a:gd name="connsiteY147" fmla="*/ 5751325 h 6048375"/>
              <a:gd name="connsiteX148" fmla="*/ 5139771 w 5653087"/>
              <a:gd name="connsiteY148" fmla="*/ 5753979 h 6048375"/>
              <a:gd name="connsiteX149" fmla="*/ 5140590 w 5653087"/>
              <a:gd name="connsiteY149" fmla="*/ 5753162 h 6048375"/>
              <a:gd name="connsiteX150" fmla="*/ 5140590 w 5653087"/>
              <a:gd name="connsiteY150" fmla="*/ 5755204 h 6048375"/>
              <a:gd name="connsiteX151" fmla="*/ 5142636 w 5653087"/>
              <a:gd name="connsiteY151" fmla="*/ 5754387 h 6048375"/>
              <a:gd name="connsiteX152" fmla="*/ 5143250 w 5653087"/>
              <a:gd name="connsiteY152" fmla="*/ 5750916 h 6048375"/>
              <a:gd name="connsiteX153" fmla="*/ 5144273 w 5653087"/>
              <a:gd name="connsiteY153" fmla="*/ 5752346 h 6048375"/>
              <a:gd name="connsiteX154" fmla="*/ 5143250 w 5653087"/>
              <a:gd name="connsiteY154" fmla="*/ 5753366 h 6048375"/>
              <a:gd name="connsiteX155" fmla="*/ 5143046 w 5653087"/>
              <a:gd name="connsiteY155" fmla="*/ 5755204 h 6048375"/>
              <a:gd name="connsiteX156" fmla="*/ 5145092 w 5653087"/>
              <a:gd name="connsiteY156" fmla="*/ 5755204 h 6048375"/>
              <a:gd name="connsiteX157" fmla="*/ 5144683 w 5653087"/>
              <a:gd name="connsiteY157" fmla="*/ 5754796 h 6048375"/>
              <a:gd name="connsiteX158" fmla="*/ 5146115 w 5653087"/>
              <a:gd name="connsiteY158" fmla="*/ 5752142 h 6048375"/>
              <a:gd name="connsiteX159" fmla="*/ 5146115 w 5653087"/>
              <a:gd name="connsiteY159" fmla="*/ 5753979 h 6048375"/>
              <a:gd name="connsiteX160" fmla="*/ 5147138 w 5653087"/>
              <a:gd name="connsiteY160" fmla="*/ 5752754 h 6048375"/>
              <a:gd name="connsiteX161" fmla="*/ 5146525 w 5653087"/>
              <a:gd name="connsiteY161" fmla="*/ 5756429 h 6048375"/>
              <a:gd name="connsiteX162" fmla="*/ 5147957 w 5653087"/>
              <a:gd name="connsiteY162" fmla="*/ 5754592 h 6048375"/>
              <a:gd name="connsiteX163" fmla="*/ 5148776 w 5653087"/>
              <a:gd name="connsiteY163" fmla="*/ 5756837 h 6048375"/>
              <a:gd name="connsiteX164" fmla="*/ 5152050 w 5653087"/>
              <a:gd name="connsiteY164" fmla="*/ 5754796 h 6048375"/>
              <a:gd name="connsiteX165" fmla="*/ 5152459 w 5653087"/>
              <a:gd name="connsiteY165" fmla="*/ 5753979 h 6048375"/>
              <a:gd name="connsiteX166" fmla="*/ 5155938 w 5653087"/>
              <a:gd name="connsiteY166" fmla="*/ 5753775 h 6048375"/>
              <a:gd name="connsiteX167" fmla="*/ 5156757 w 5653087"/>
              <a:gd name="connsiteY167" fmla="*/ 5756429 h 6048375"/>
              <a:gd name="connsiteX168" fmla="*/ 5157166 w 5653087"/>
              <a:gd name="connsiteY168" fmla="*/ 5752142 h 6048375"/>
              <a:gd name="connsiteX169" fmla="*/ 5158189 w 5653087"/>
              <a:gd name="connsiteY169" fmla="*/ 5755000 h 6048375"/>
              <a:gd name="connsiteX170" fmla="*/ 5160000 w 5653087"/>
              <a:gd name="connsiteY170" fmla="*/ 5753610 h 6048375"/>
              <a:gd name="connsiteX171" fmla="*/ 5160849 w 5653087"/>
              <a:gd name="connsiteY171" fmla="*/ 5754796 h 6048375"/>
              <a:gd name="connsiteX172" fmla="*/ 5163305 w 5653087"/>
              <a:gd name="connsiteY172" fmla="*/ 5752754 h 6048375"/>
              <a:gd name="connsiteX173" fmla="*/ 5163856 w 5653087"/>
              <a:gd name="connsiteY173" fmla="*/ 5753671 h 6048375"/>
              <a:gd name="connsiteX174" fmla="*/ 5163510 w 5653087"/>
              <a:gd name="connsiteY174" fmla="*/ 5753979 h 6048375"/>
              <a:gd name="connsiteX175" fmla="*/ 5163919 w 5653087"/>
              <a:gd name="connsiteY175" fmla="*/ 5753775 h 6048375"/>
              <a:gd name="connsiteX176" fmla="*/ 5163856 w 5653087"/>
              <a:gd name="connsiteY176" fmla="*/ 5753671 h 6048375"/>
              <a:gd name="connsiteX177" fmla="*/ 5164457 w 5653087"/>
              <a:gd name="connsiteY177" fmla="*/ 5753137 h 6048375"/>
              <a:gd name="connsiteX178" fmla="*/ 5165556 w 5653087"/>
              <a:gd name="connsiteY178" fmla="*/ 5750916 h 6048375"/>
              <a:gd name="connsiteX179" fmla="*/ 5166170 w 5653087"/>
              <a:gd name="connsiteY179" fmla="*/ 5752550 h 6048375"/>
              <a:gd name="connsiteX180" fmla="*/ 5167193 w 5653087"/>
              <a:gd name="connsiteY180" fmla="*/ 5751325 h 6048375"/>
              <a:gd name="connsiteX181" fmla="*/ 5167193 w 5653087"/>
              <a:gd name="connsiteY181" fmla="*/ 5752142 h 6048375"/>
              <a:gd name="connsiteX182" fmla="*/ 5168831 w 5653087"/>
              <a:gd name="connsiteY182" fmla="*/ 5751733 h 6048375"/>
              <a:gd name="connsiteX183" fmla="*/ 5168831 w 5653087"/>
              <a:gd name="connsiteY183" fmla="*/ 5751937 h 6048375"/>
              <a:gd name="connsiteX184" fmla="*/ 5169649 w 5653087"/>
              <a:gd name="connsiteY184" fmla="*/ 5749283 h 6048375"/>
              <a:gd name="connsiteX185" fmla="*/ 5169649 w 5653087"/>
              <a:gd name="connsiteY185" fmla="*/ 5750508 h 6048375"/>
              <a:gd name="connsiteX186" fmla="*/ 5170468 w 5653087"/>
              <a:gd name="connsiteY186" fmla="*/ 5749283 h 6048375"/>
              <a:gd name="connsiteX187" fmla="*/ 5169649 w 5653087"/>
              <a:gd name="connsiteY187" fmla="*/ 5751733 h 6048375"/>
              <a:gd name="connsiteX188" fmla="*/ 5172310 w 5653087"/>
              <a:gd name="connsiteY188" fmla="*/ 5753366 h 6048375"/>
              <a:gd name="connsiteX189" fmla="*/ 5173742 w 5653087"/>
              <a:gd name="connsiteY189" fmla="*/ 5751325 h 6048375"/>
              <a:gd name="connsiteX190" fmla="*/ 5174970 w 5653087"/>
              <a:gd name="connsiteY190" fmla="*/ 5752550 h 6048375"/>
              <a:gd name="connsiteX191" fmla="*/ 5174970 w 5653087"/>
              <a:gd name="connsiteY191" fmla="*/ 5755000 h 6048375"/>
              <a:gd name="connsiteX192" fmla="*/ 5175993 w 5653087"/>
              <a:gd name="connsiteY192" fmla="*/ 5751937 h 6048375"/>
              <a:gd name="connsiteX193" fmla="*/ 5177426 w 5653087"/>
              <a:gd name="connsiteY193" fmla="*/ 5755612 h 6048375"/>
              <a:gd name="connsiteX194" fmla="*/ 5177835 w 5653087"/>
              <a:gd name="connsiteY194" fmla="*/ 5752142 h 6048375"/>
              <a:gd name="connsiteX195" fmla="*/ 5180905 w 5653087"/>
              <a:gd name="connsiteY195" fmla="*/ 5750508 h 6048375"/>
              <a:gd name="connsiteX196" fmla="*/ 5181109 w 5653087"/>
              <a:gd name="connsiteY196" fmla="*/ 5752550 h 6048375"/>
              <a:gd name="connsiteX197" fmla="*/ 5181723 w 5653087"/>
              <a:gd name="connsiteY197" fmla="*/ 5750508 h 6048375"/>
              <a:gd name="connsiteX198" fmla="*/ 5181928 w 5653087"/>
              <a:gd name="connsiteY198" fmla="*/ 5751529 h 6048375"/>
              <a:gd name="connsiteX199" fmla="*/ 5182746 w 5653087"/>
              <a:gd name="connsiteY199" fmla="*/ 5748466 h 6048375"/>
              <a:gd name="connsiteX200" fmla="*/ 5185611 w 5653087"/>
              <a:gd name="connsiteY200" fmla="*/ 5749283 h 6048375"/>
              <a:gd name="connsiteX201" fmla="*/ 5185611 w 5653087"/>
              <a:gd name="connsiteY201" fmla="*/ 5751733 h 6048375"/>
              <a:gd name="connsiteX202" fmla="*/ 5187862 w 5653087"/>
              <a:gd name="connsiteY202" fmla="*/ 5747650 h 6048375"/>
              <a:gd name="connsiteX203" fmla="*/ 5189090 w 5653087"/>
              <a:gd name="connsiteY203" fmla="*/ 5749283 h 6048375"/>
              <a:gd name="connsiteX204" fmla="*/ 5189704 w 5653087"/>
              <a:gd name="connsiteY204" fmla="*/ 5748466 h 6048375"/>
              <a:gd name="connsiteX205" fmla="*/ 5190113 w 5653087"/>
              <a:gd name="connsiteY205" fmla="*/ 5747854 h 6048375"/>
              <a:gd name="connsiteX206" fmla="*/ 5190113 w 5653087"/>
              <a:gd name="connsiteY206" fmla="*/ 5748875 h 6048375"/>
              <a:gd name="connsiteX207" fmla="*/ 5190523 w 5653087"/>
              <a:gd name="connsiteY207" fmla="*/ 5748058 h 6048375"/>
              <a:gd name="connsiteX208" fmla="*/ 5190932 w 5653087"/>
              <a:gd name="connsiteY208" fmla="*/ 5750712 h 6048375"/>
              <a:gd name="connsiteX209" fmla="*/ 5190932 w 5653087"/>
              <a:gd name="connsiteY209" fmla="*/ 5749692 h 6048375"/>
              <a:gd name="connsiteX210" fmla="*/ 5192774 w 5653087"/>
              <a:gd name="connsiteY210" fmla="*/ 5751325 h 6048375"/>
              <a:gd name="connsiteX211" fmla="*/ 5194820 w 5653087"/>
              <a:gd name="connsiteY211" fmla="*/ 5751325 h 6048375"/>
              <a:gd name="connsiteX212" fmla="*/ 5196662 w 5653087"/>
              <a:gd name="connsiteY212" fmla="*/ 5749079 h 6048375"/>
              <a:gd name="connsiteX213" fmla="*/ 5197685 w 5653087"/>
              <a:gd name="connsiteY213" fmla="*/ 5751325 h 6048375"/>
              <a:gd name="connsiteX214" fmla="*/ 5199732 w 5653087"/>
              <a:gd name="connsiteY214" fmla="*/ 5747650 h 6048375"/>
              <a:gd name="connsiteX215" fmla="*/ 5198708 w 5653087"/>
              <a:gd name="connsiteY215" fmla="*/ 5749896 h 6048375"/>
              <a:gd name="connsiteX216" fmla="*/ 5199834 w 5653087"/>
              <a:gd name="connsiteY216" fmla="*/ 5749028 h 6048375"/>
              <a:gd name="connsiteX217" fmla="*/ 5200562 w 5653087"/>
              <a:gd name="connsiteY217" fmla="*/ 5748268 h 6048375"/>
              <a:gd name="connsiteX218" fmla="*/ 5202068 w 5653087"/>
              <a:gd name="connsiteY218" fmla="*/ 5749020 h 6048375"/>
              <a:gd name="connsiteX219" fmla="*/ 5201983 w 5653087"/>
              <a:gd name="connsiteY219" fmla="*/ 5749079 h 6048375"/>
              <a:gd name="connsiteX220" fmla="*/ 5202187 w 5653087"/>
              <a:gd name="connsiteY220" fmla="*/ 5749079 h 6048375"/>
              <a:gd name="connsiteX221" fmla="*/ 5202068 w 5653087"/>
              <a:gd name="connsiteY221" fmla="*/ 5749020 h 6048375"/>
              <a:gd name="connsiteX222" fmla="*/ 5206689 w 5653087"/>
              <a:gd name="connsiteY222" fmla="*/ 5745812 h 6048375"/>
              <a:gd name="connsiteX223" fmla="*/ 5206689 w 5653087"/>
              <a:gd name="connsiteY223" fmla="*/ 5750304 h 6048375"/>
              <a:gd name="connsiteX224" fmla="*/ 5208736 w 5653087"/>
              <a:gd name="connsiteY224" fmla="*/ 5750304 h 6048375"/>
              <a:gd name="connsiteX225" fmla="*/ 5210373 w 5653087"/>
              <a:gd name="connsiteY225" fmla="*/ 5750100 h 6048375"/>
              <a:gd name="connsiteX226" fmla="*/ 5209964 w 5653087"/>
              <a:gd name="connsiteY226" fmla="*/ 5745812 h 6048375"/>
              <a:gd name="connsiteX227" fmla="*/ 5212010 w 5653087"/>
              <a:gd name="connsiteY227" fmla="*/ 5749896 h 6048375"/>
              <a:gd name="connsiteX228" fmla="*/ 5212420 w 5653087"/>
              <a:gd name="connsiteY228" fmla="*/ 5745200 h 6048375"/>
              <a:gd name="connsiteX229" fmla="*/ 5212420 w 5653087"/>
              <a:gd name="connsiteY229" fmla="*/ 5749896 h 6048375"/>
              <a:gd name="connsiteX230" fmla="*/ 5213647 w 5653087"/>
              <a:gd name="connsiteY230" fmla="*/ 5745608 h 6048375"/>
              <a:gd name="connsiteX231" fmla="*/ 5214057 w 5653087"/>
              <a:gd name="connsiteY231" fmla="*/ 5750304 h 6048375"/>
              <a:gd name="connsiteX232" fmla="*/ 5215694 w 5653087"/>
              <a:gd name="connsiteY232" fmla="*/ 5749896 h 6048375"/>
              <a:gd name="connsiteX233" fmla="*/ 5215080 w 5653087"/>
              <a:gd name="connsiteY233" fmla="*/ 5748875 h 6048375"/>
              <a:gd name="connsiteX234" fmla="*/ 5218763 w 5653087"/>
              <a:gd name="connsiteY234" fmla="*/ 5748875 h 6048375"/>
              <a:gd name="connsiteX235" fmla="*/ 5220401 w 5653087"/>
              <a:gd name="connsiteY235" fmla="*/ 5747446 h 6048375"/>
              <a:gd name="connsiteX236" fmla="*/ 5221288 w 5653087"/>
              <a:gd name="connsiteY236" fmla="*/ 5748331 h 6048375"/>
              <a:gd name="connsiteX237" fmla="*/ 5221628 w 5653087"/>
              <a:gd name="connsiteY237" fmla="*/ 5748671 h 6048375"/>
              <a:gd name="connsiteX238" fmla="*/ 5221015 w 5653087"/>
              <a:gd name="connsiteY238" fmla="*/ 5750508 h 6048375"/>
              <a:gd name="connsiteX239" fmla="*/ 5224494 w 5653087"/>
              <a:gd name="connsiteY239" fmla="*/ 5747242 h 6048375"/>
              <a:gd name="connsiteX240" fmla="*/ 5224903 w 5653087"/>
              <a:gd name="connsiteY240" fmla="*/ 5747650 h 6048375"/>
              <a:gd name="connsiteX241" fmla="*/ 5226540 w 5653087"/>
              <a:gd name="connsiteY241" fmla="*/ 5746629 h 6048375"/>
              <a:gd name="connsiteX242" fmla="*/ 5225926 w 5653087"/>
              <a:gd name="connsiteY242" fmla="*/ 5748058 h 6048375"/>
              <a:gd name="connsiteX243" fmla="*/ 5228382 w 5653087"/>
              <a:gd name="connsiteY243" fmla="*/ 5747037 h 6048375"/>
              <a:gd name="connsiteX244" fmla="*/ 5229610 w 5653087"/>
              <a:gd name="connsiteY244" fmla="*/ 5748671 h 6048375"/>
              <a:gd name="connsiteX245" fmla="*/ 5231042 w 5653087"/>
              <a:gd name="connsiteY245" fmla="*/ 5746221 h 6048375"/>
              <a:gd name="connsiteX246" fmla="*/ 5231451 w 5653087"/>
              <a:gd name="connsiteY246" fmla="*/ 5744587 h 6048375"/>
              <a:gd name="connsiteX247" fmla="*/ 5231656 w 5653087"/>
              <a:gd name="connsiteY247" fmla="*/ 5744383 h 6048375"/>
              <a:gd name="connsiteX248" fmla="*/ 5232270 w 5653087"/>
              <a:gd name="connsiteY248" fmla="*/ 5746016 h 6048375"/>
              <a:gd name="connsiteX249" fmla="*/ 5232884 w 5653087"/>
              <a:gd name="connsiteY249" fmla="*/ 5744383 h 6048375"/>
              <a:gd name="connsiteX250" fmla="*/ 5233498 w 5653087"/>
              <a:gd name="connsiteY250" fmla="*/ 5744791 h 6048375"/>
              <a:gd name="connsiteX251" fmla="*/ 5233907 w 5653087"/>
              <a:gd name="connsiteY251" fmla="*/ 5743975 h 6048375"/>
              <a:gd name="connsiteX252" fmla="*/ 5234316 w 5653087"/>
              <a:gd name="connsiteY252" fmla="*/ 5743975 h 6048375"/>
              <a:gd name="connsiteX253" fmla="*/ 5234316 w 5653087"/>
              <a:gd name="connsiteY253" fmla="*/ 5743567 h 6048375"/>
              <a:gd name="connsiteX254" fmla="*/ 5234726 w 5653087"/>
              <a:gd name="connsiteY254" fmla="*/ 5743975 h 6048375"/>
              <a:gd name="connsiteX255" fmla="*/ 5236363 w 5653087"/>
              <a:gd name="connsiteY255" fmla="*/ 5746425 h 6048375"/>
              <a:gd name="connsiteX256" fmla="*/ 5237181 w 5653087"/>
              <a:gd name="connsiteY256" fmla="*/ 5744791 h 6048375"/>
              <a:gd name="connsiteX257" fmla="*/ 5240251 w 5653087"/>
              <a:gd name="connsiteY257" fmla="*/ 5743975 h 6048375"/>
              <a:gd name="connsiteX258" fmla="*/ 5240046 w 5653087"/>
              <a:gd name="connsiteY258" fmla="*/ 5743975 h 6048375"/>
              <a:gd name="connsiteX259" fmla="*/ 5240251 w 5653087"/>
              <a:gd name="connsiteY259" fmla="*/ 5743158 h 6048375"/>
              <a:gd name="connsiteX260" fmla="*/ 5241274 w 5653087"/>
              <a:gd name="connsiteY260" fmla="*/ 5743362 h 6048375"/>
              <a:gd name="connsiteX261" fmla="*/ 5241479 w 5653087"/>
              <a:gd name="connsiteY261" fmla="*/ 5742954 h 6048375"/>
              <a:gd name="connsiteX262" fmla="*/ 5244344 w 5653087"/>
              <a:gd name="connsiteY262" fmla="*/ 5742750 h 6048375"/>
              <a:gd name="connsiteX263" fmla="*/ 5244958 w 5653087"/>
              <a:gd name="connsiteY263" fmla="*/ 5742137 h 6048375"/>
              <a:gd name="connsiteX264" fmla="*/ 5245776 w 5653087"/>
              <a:gd name="connsiteY264" fmla="*/ 5741321 h 6048375"/>
              <a:gd name="connsiteX265" fmla="*/ 5250483 w 5653087"/>
              <a:gd name="connsiteY265" fmla="*/ 5742341 h 6048375"/>
              <a:gd name="connsiteX266" fmla="*/ 5251097 w 5653087"/>
              <a:gd name="connsiteY266" fmla="*/ 5740096 h 6048375"/>
              <a:gd name="connsiteX267" fmla="*/ 5250483 w 5653087"/>
              <a:gd name="connsiteY267" fmla="*/ 5740300 h 6048375"/>
              <a:gd name="connsiteX268" fmla="*/ 5253553 w 5653087"/>
              <a:gd name="connsiteY268" fmla="*/ 5737441 h 6048375"/>
              <a:gd name="connsiteX269" fmla="*/ 5254576 w 5653087"/>
              <a:gd name="connsiteY269" fmla="*/ 5736829 h 6048375"/>
              <a:gd name="connsiteX270" fmla="*/ 5253757 w 5653087"/>
              <a:gd name="connsiteY270" fmla="*/ 5735196 h 6048375"/>
              <a:gd name="connsiteX271" fmla="*/ 5256213 w 5653087"/>
              <a:gd name="connsiteY271" fmla="*/ 5732337 h 6048375"/>
              <a:gd name="connsiteX272" fmla="*/ 5253757 w 5653087"/>
              <a:gd name="connsiteY272" fmla="*/ 5729683 h 6048375"/>
              <a:gd name="connsiteX273" fmla="*/ 5250074 w 5653087"/>
              <a:gd name="connsiteY273" fmla="*/ 5729275 h 6048375"/>
              <a:gd name="connsiteX274" fmla="*/ 5249665 w 5653087"/>
              <a:gd name="connsiteY274" fmla="*/ 5730296 h 6048375"/>
              <a:gd name="connsiteX275" fmla="*/ 5249460 w 5653087"/>
              <a:gd name="connsiteY275" fmla="*/ 5730908 h 6048375"/>
              <a:gd name="connsiteX276" fmla="*/ 5247823 w 5653087"/>
              <a:gd name="connsiteY276" fmla="*/ 5731112 h 6048375"/>
              <a:gd name="connsiteX277" fmla="*/ 5247004 w 5653087"/>
              <a:gd name="connsiteY277" fmla="*/ 5730500 h 6048375"/>
              <a:gd name="connsiteX278" fmla="*/ 5245981 w 5653087"/>
              <a:gd name="connsiteY278" fmla="*/ 5730500 h 6048375"/>
              <a:gd name="connsiteX279" fmla="*/ 5243935 w 5653087"/>
              <a:gd name="connsiteY279" fmla="*/ 5729887 h 6048375"/>
              <a:gd name="connsiteX280" fmla="*/ 5243116 w 5653087"/>
              <a:gd name="connsiteY280" fmla="*/ 5730500 h 6048375"/>
              <a:gd name="connsiteX281" fmla="*/ 5241683 w 5653087"/>
              <a:gd name="connsiteY281" fmla="*/ 5731521 h 6048375"/>
              <a:gd name="connsiteX282" fmla="*/ 5241683 w 5653087"/>
              <a:gd name="connsiteY282" fmla="*/ 5731112 h 6048375"/>
              <a:gd name="connsiteX283" fmla="*/ 5236772 w 5653087"/>
              <a:gd name="connsiteY283" fmla="*/ 5731112 h 6048375"/>
              <a:gd name="connsiteX284" fmla="*/ 5234930 w 5653087"/>
              <a:gd name="connsiteY284" fmla="*/ 5731725 h 6048375"/>
              <a:gd name="connsiteX285" fmla="*/ 5234726 w 5653087"/>
              <a:gd name="connsiteY285" fmla="*/ 5730296 h 6048375"/>
              <a:gd name="connsiteX286" fmla="*/ 5232475 w 5653087"/>
              <a:gd name="connsiteY286" fmla="*/ 5730500 h 6048375"/>
              <a:gd name="connsiteX287" fmla="*/ 5230377 w 5653087"/>
              <a:gd name="connsiteY287" fmla="*/ 5728560 h 6048375"/>
              <a:gd name="connsiteX288" fmla="*/ 4970530 w 5653087"/>
              <a:gd name="connsiteY288" fmla="*/ 5580233 h 6048375"/>
              <a:gd name="connsiteX289" fmla="*/ 4981172 w 5653087"/>
              <a:gd name="connsiteY289" fmla="*/ 5580233 h 6048375"/>
              <a:gd name="connsiteX290" fmla="*/ 5007980 w 5653087"/>
              <a:gd name="connsiteY290" fmla="*/ 5601671 h 6048375"/>
              <a:gd name="connsiteX291" fmla="*/ 4985265 w 5653087"/>
              <a:gd name="connsiteY291" fmla="*/ 5623516 h 6048375"/>
              <a:gd name="connsiteX292" fmla="*/ 4970530 w 5653087"/>
              <a:gd name="connsiteY292" fmla="*/ 5623516 h 6048375"/>
              <a:gd name="connsiteX293" fmla="*/ 4966438 w 5653087"/>
              <a:gd name="connsiteY293" fmla="*/ 5619433 h 6048375"/>
              <a:gd name="connsiteX294" fmla="*/ 4966438 w 5653087"/>
              <a:gd name="connsiteY294" fmla="*/ 5584317 h 6048375"/>
              <a:gd name="connsiteX295" fmla="*/ 4970530 w 5653087"/>
              <a:gd name="connsiteY295" fmla="*/ 5580233 h 6048375"/>
              <a:gd name="connsiteX296" fmla="*/ 5162487 w 5653087"/>
              <a:gd name="connsiteY296" fmla="*/ 5580030 h 6048375"/>
              <a:gd name="connsiteX297" fmla="*/ 5210578 w 5653087"/>
              <a:gd name="connsiteY297" fmla="*/ 5630867 h 6048375"/>
              <a:gd name="connsiteX298" fmla="*/ 5162487 w 5653087"/>
              <a:gd name="connsiteY298" fmla="*/ 5683950 h 6048375"/>
              <a:gd name="connsiteX299" fmla="*/ 5114396 w 5653087"/>
              <a:gd name="connsiteY299" fmla="*/ 5630867 h 6048375"/>
              <a:gd name="connsiteX300" fmla="*/ 5162487 w 5653087"/>
              <a:gd name="connsiteY300" fmla="*/ 5580030 h 6048375"/>
              <a:gd name="connsiteX301" fmla="*/ 4786352 w 5653087"/>
              <a:gd name="connsiteY301" fmla="*/ 5543279 h 6048375"/>
              <a:gd name="connsiteX302" fmla="*/ 4782054 w 5653087"/>
              <a:gd name="connsiteY302" fmla="*/ 5547363 h 6048375"/>
              <a:gd name="connsiteX303" fmla="*/ 4782054 w 5653087"/>
              <a:gd name="connsiteY303" fmla="*/ 5716208 h 6048375"/>
              <a:gd name="connsiteX304" fmla="*/ 4786352 w 5653087"/>
              <a:gd name="connsiteY304" fmla="*/ 5720495 h 6048375"/>
              <a:gd name="connsiteX305" fmla="*/ 4892766 w 5653087"/>
              <a:gd name="connsiteY305" fmla="*/ 5720495 h 6048375"/>
              <a:gd name="connsiteX306" fmla="*/ 4897064 w 5653087"/>
              <a:gd name="connsiteY306" fmla="*/ 5716208 h 6048375"/>
              <a:gd name="connsiteX307" fmla="*/ 4897064 w 5653087"/>
              <a:gd name="connsiteY307" fmla="*/ 5687625 h 6048375"/>
              <a:gd name="connsiteX308" fmla="*/ 4892766 w 5653087"/>
              <a:gd name="connsiteY308" fmla="*/ 5683337 h 6048375"/>
              <a:gd name="connsiteX309" fmla="*/ 4829941 w 5653087"/>
              <a:gd name="connsiteY309" fmla="*/ 5683337 h 6048375"/>
              <a:gd name="connsiteX310" fmla="*/ 4825643 w 5653087"/>
              <a:gd name="connsiteY310" fmla="*/ 5679050 h 6048375"/>
              <a:gd name="connsiteX311" fmla="*/ 4825643 w 5653087"/>
              <a:gd name="connsiteY311" fmla="*/ 5654141 h 6048375"/>
              <a:gd name="connsiteX312" fmla="*/ 4829941 w 5653087"/>
              <a:gd name="connsiteY312" fmla="*/ 5649854 h 6048375"/>
              <a:gd name="connsiteX313" fmla="*/ 4875576 w 5653087"/>
              <a:gd name="connsiteY313" fmla="*/ 5649854 h 6048375"/>
              <a:gd name="connsiteX314" fmla="*/ 4879874 w 5653087"/>
              <a:gd name="connsiteY314" fmla="*/ 5645566 h 6048375"/>
              <a:gd name="connsiteX315" fmla="*/ 4879874 w 5653087"/>
              <a:gd name="connsiteY315" fmla="*/ 5616983 h 6048375"/>
              <a:gd name="connsiteX316" fmla="*/ 4875576 w 5653087"/>
              <a:gd name="connsiteY316" fmla="*/ 5612696 h 6048375"/>
              <a:gd name="connsiteX317" fmla="*/ 4829941 w 5653087"/>
              <a:gd name="connsiteY317" fmla="*/ 5612696 h 6048375"/>
              <a:gd name="connsiteX318" fmla="*/ 4825643 w 5653087"/>
              <a:gd name="connsiteY318" fmla="*/ 5608408 h 6048375"/>
              <a:gd name="connsiteX319" fmla="*/ 4825643 w 5653087"/>
              <a:gd name="connsiteY319" fmla="*/ 5584725 h 6048375"/>
              <a:gd name="connsiteX320" fmla="*/ 4829941 w 5653087"/>
              <a:gd name="connsiteY320" fmla="*/ 5580438 h 6048375"/>
              <a:gd name="connsiteX321" fmla="*/ 4889288 w 5653087"/>
              <a:gd name="connsiteY321" fmla="*/ 5580438 h 6048375"/>
              <a:gd name="connsiteX322" fmla="*/ 4893585 w 5653087"/>
              <a:gd name="connsiteY322" fmla="*/ 5576150 h 6048375"/>
              <a:gd name="connsiteX323" fmla="*/ 4893585 w 5653087"/>
              <a:gd name="connsiteY323" fmla="*/ 5547567 h 6048375"/>
              <a:gd name="connsiteX324" fmla="*/ 4889288 w 5653087"/>
              <a:gd name="connsiteY324" fmla="*/ 5543279 h 6048375"/>
              <a:gd name="connsiteX325" fmla="*/ 4624478 w 5653087"/>
              <a:gd name="connsiteY325" fmla="*/ 5543279 h 6048375"/>
              <a:gd name="connsiteX326" fmla="*/ 4619772 w 5653087"/>
              <a:gd name="connsiteY326" fmla="*/ 5547975 h 6048375"/>
              <a:gd name="connsiteX327" fmla="*/ 4619772 w 5653087"/>
              <a:gd name="connsiteY327" fmla="*/ 5575742 h 6048375"/>
              <a:gd name="connsiteX328" fmla="*/ 4624478 w 5653087"/>
              <a:gd name="connsiteY328" fmla="*/ 5580438 h 6048375"/>
              <a:gd name="connsiteX329" fmla="*/ 4685257 w 5653087"/>
              <a:gd name="connsiteY329" fmla="*/ 5580438 h 6048375"/>
              <a:gd name="connsiteX330" fmla="*/ 4698969 w 5653087"/>
              <a:gd name="connsiteY330" fmla="*/ 5579621 h 6048375"/>
              <a:gd name="connsiteX331" fmla="*/ 4698969 w 5653087"/>
              <a:gd name="connsiteY331" fmla="*/ 5580233 h 6048375"/>
              <a:gd name="connsiteX332" fmla="*/ 4685257 w 5653087"/>
              <a:gd name="connsiteY332" fmla="*/ 5596362 h 6048375"/>
              <a:gd name="connsiteX333" fmla="*/ 4617521 w 5653087"/>
              <a:gd name="connsiteY333" fmla="*/ 5692116 h 6048375"/>
              <a:gd name="connsiteX334" fmla="*/ 4616702 w 5653087"/>
              <a:gd name="connsiteY334" fmla="*/ 5694771 h 6048375"/>
              <a:gd name="connsiteX335" fmla="*/ 4616702 w 5653087"/>
              <a:gd name="connsiteY335" fmla="*/ 5715800 h 6048375"/>
              <a:gd name="connsiteX336" fmla="*/ 4621409 w 5653087"/>
              <a:gd name="connsiteY336" fmla="*/ 5720495 h 6048375"/>
              <a:gd name="connsiteX337" fmla="*/ 4750743 w 5653087"/>
              <a:gd name="connsiteY337" fmla="*/ 5720495 h 6048375"/>
              <a:gd name="connsiteX338" fmla="*/ 4755450 w 5653087"/>
              <a:gd name="connsiteY338" fmla="*/ 5715800 h 6048375"/>
              <a:gd name="connsiteX339" fmla="*/ 4755450 w 5653087"/>
              <a:gd name="connsiteY339" fmla="*/ 5688033 h 6048375"/>
              <a:gd name="connsiteX340" fmla="*/ 4750743 w 5653087"/>
              <a:gd name="connsiteY340" fmla="*/ 5683337 h 6048375"/>
              <a:gd name="connsiteX341" fmla="*/ 4685257 w 5653087"/>
              <a:gd name="connsiteY341" fmla="*/ 5683337 h 6048375"/>
              <a:gd name="connsiteX342" fmla="*/ 4671546 w 5653087"/>
              <a:gd name="connsiteY342" fmla="*/ 5684154 h 6048375"/>
              <a:gd name="connsiteX343" fmla="*/ 4671546 w 5653087"/>
              <a:gd name="connsiteY343" fmla="*/ 5683745 h 6048375"/>
              <a:gd name="connsiteX344" fmla="*/ 4685257 w 5653087"/>
              <a:gd name="connsiteY344" fmla="*/ 5667616 h 6048375"/>
              <a:gd name="connsiteX345" fmla="*/ 4753199 w 5653087"/>
              <a:gd name="connsiteY345" fmla="*/ 5571250 h 6048375"/>
              <a:gd name="connsiteX346" fmla="*/ 4754017 w 5653087"/>
              <a:gd name="connsiteY346" fmla="*/ 5568596 h 6048375"/>
              <a:gd name="connsiteX347" fmla="*/ 4754017 w 5653087"/>
              <a:gd name="connsiteY347" fmla="*/ 5547975 h 6048375"/>
              <a:gd name="connsiteX348" fmla="*/ 4749311 w 5653087"/>
              <a:gd name="connsiteY348" fmla="*/ 5543279 h 6048375"/>
              <a:gd name="connsiteX349" fmla="*/ 4926942 w 5653087"/>
              <a:gd name="connsiteY349" fmla="*/ 5543075 h 6048375"/>
              <a:gd name="connsiteX350" fmla="*/ 4922849 w 5653087"/>
              <a:gd name="connsiteY350" fmla="*/ 5547159 h 6048375"/>
              <a:gd name="connsiteX351" fmla="*/ 4922644 w 5653087"/>
              <a:gd name="connsiteY351" fmla="*/ 5547159 h 6048375"/>
              <a:gd name="connsiteX352" fmla="*/ 4922644 w 5653087"/>
              <a:gd name="connsiteY352" fmla="*/ 5716208 h 6048375"/>
              <a:gd name="connsiteX353" fmla="*/ 4926737 w 5653087"/>
              <a:gd name="connsiteY353" fmla="*/ 5720291 h 6048375"/>
              <a:gd name="connsiteX354" fmla="*/ 4962754 w 5653087"/>
              <a:gd name="connsiteY354" fmla="*/ 5720291 h 6048375"/>
              <a:gd name="connsiteX355" fmla="*/ 4966847 w 5653087"/>
              <a:gd name="connsiteY355" fmla="*/ 5716208 h 6048375"/>
              <a:gd name="connsiteX356" fmla="*/ 4966847 w 5653087"/>
              <a:gd name="connsiteY356" fmla="*/ 5664554 h 6048375"/>
              <a:gd name="connsiteX357" fmla="*/ 4970940 w 5653087"/>
              <a:gd name="connsiteY357" fmla="*/ 5660471 h 6048375"/>
              <a:gd name="connsiteX358" fmla="*/ 4984856 w 5653087"/>
              <a:gd name="connsiteY358" fmla="*/ 5660471 h 6048375"/>
              <a:gd name="connsiteX359" fmla="*/ 4988335 w 5653087"/>
              <a:gd name="connsiteY359" fmla="*/ 5662716 h 6048375"/>
              <a:gd name="connsiteX360" fmla="*/ 5017598 w 5653087"/>
              <a:gd name="connsiteY360" fmla="*/ 5718250 h 6048375"/>
              <a:gd name="connsiteX361" fmla="*/ 5021077 w 5653087"/>
              <a:gd name="connsiteY361" fmla="*/ 5720495 h 6048375"/>
              <a:gd name="connsiteX362" fmla="*/ 5060164 w 5653087"/>
              <a:gd name="connsiteY362" fmla="*/ 5720495 h 6048375"/>
              <a:gd name="connsiteX363" fmla="*/ 5063643 w 5653087"/>
              <a:gd name="connsiteY363" fmla="*/ 5714574 h 6048375"/>
              <a:gd name="connsiteX364" fmla="*/ 5032333 w 5653087"/>
              <a:gd name="connsiteY364" fmla="*/ 5658429 h 6048375"/>
              <a:gd name="connsiteX365" fmla="*/ 5025579 w 5653087"/>
              <a:gd name="connsiteY365" fmla="*/ 5647812 h 6048375"/>
              <a:gd name="connsiteX366" fmla="*/ 5025579 w 5653087"/>
              <a:gd name="connsiteY366" fmla="*/ 5647404 h 6048375"/>
              <a:gd name="connsiteX367" fmla="*/ 5052183 w 5653087"/>
              <a:gd name="connsiteY367" fmla="*/ 5599017 h 6048375"/>
              <a:gd name="connsiteX368" fmla="*/ 5019440 w 5653087"/>
              <a:gd name="connsiteY368" fmla="*/ 5547363 h 6048375"/>
              <a:gd name="connsiteX369" fmla="*/ 4984856 w 5653087"/>
              <a:gd name="connsiteY369" fmla="*/ 5543075 h 6048375"/>
              <a:gd name="connsiteX370" fmla="*/ 5162487 w 5653087"/>
              <a:gd name="connsiteY370" fmla="*/ 5540217 h 6048375"/>
              <a:gd name="connsiteX371" fmla="*/ 5069374 w 5653087"/>
              <a:gd name="connsiteY371" fmla="*/ 5630867 h 6048375"/>
              <a:gd name="connsiteX372" fmla="*/ 5162487 w 5653087"/>
              <a:gd name="connsiteY372" fmla="*/ 5723762 h 6048375"/>
              <a:gd name="connsiteX373" fmla="*/ 5255600 w 5653087"/>
              <a:gd name="connsiteY373" fmla="*/ 5630867 h 6048375"/>
              <a:gd name="connsiteX374" fmla="*/ 5162487 w 5653087"/>
              <a:gd name="connsiteY374" fmla="*/ 5540217 h 6048375"/>
              <a:gd name="connsiteX375" fmla="*/ 5007776 w 5653087"/>
              <a:gd name="connsiteY375" fmla="*/ 5356467 h 6048375"/>
              <a:gd name="connsiteX376" fmla="*/ 5022101 w 5653087"/>
              <a:gd name="connsiteY376" fmla="*/ 5356467 h 6048375"/>
              <a:gd name="connsiteX377" fmla="*/ 5070602 w 5653087"/>
              <a:gd name="connsiteY377" fmla="*/ 5407509 h 6048375"/>
              <a:gd name="connsiteX378" fmla="*/ 5022101 w 5653087"/>
              <a:gd name="connsiteY378" fmla="*/ 5459367 h 6048375"/>
              <a:gd name="connsiteX379" fmla="*/ 5022101 w 5653087"/>
              <a:gd name="connsiteY379" fmla="*/ 5459571 h 6048375"/>
              <a:gd name="connsiteX380" fmla="*/ 5007776 w 5653087"/>
              <a:gd name="connsiteY380" fmla="*/ 5459571 h 6048375"/>
              <a:gd name="connsiteX381" fmla="*/ 5004092 w 5653087"/>
              <a:gd name="connsiteY381" fmla="*/ 5455896 h 6048375"/>
              <a:gd name="connsiteX382" fmla="*/ 5004092 w 5653087"/>
              <a:gd name="connsiteY382" fmla="*/ 5360142 h 6048375"/>
              <a:gd name="connsiteX383" fmla="*/ 5007776 w 5653087"/>
              <a:gd name="connsiteY383" fmla="*/ 5356467 h 6048375"/>
              <a:gd name="connsiteX384" fmla="*/ 5142023 w 5653087"/>
              <a:gd name="connsiteY384" fmla="*/ 5319309 h 6048375"/>
              <a:gd name="connsiteX385" fmla="*/ 5137725 w 5653087"/>
              <a:gd name="connsiteY385" fmla="*/ 5323597 h 6048375"/>
              <a:gd name="connsiteX386" fmla="*/ 5137725 w 5653087"/>
              <a:gd name="connsiteY386" fmla="*/ 5492238 h 6048375"/>
              <a:gd name="connsiteX387" fmla="*/ 5142023 w 5653087"/>
              <a:gd name="connsiteY387" fmla="*/ 5496525 h 6048375"/>
              <a:gd name="connsiteX388" fmla="*/ 5248437 w 5653087"/>
              <a:gd name="connsiteY388" fmla="*/ 5496525 h 6048375"/>
              <a:gd name="connsiteX389" fmla="*/ 5252735 w 5653087"/>
              <a:gd name="connsiteY389" fmla="*/ 5492238 h 6048375"/>
              <a:gd name="connsiteX390" fmla="*/ 5252735 w 5653087"/>
              <a:gd name="connsiteY390" fmla="*/ 5463655 h 6048375"/>
              <a:gd name="connsiteX391" fmla="*/ 5248437 w 5653087"/>
              <a:gd name="connsiteY391" fmla="*/ 5459367 h 6048375"/>
              <a:gd name="connsiteX392" fmla="*/ 5185612 w 5653087"/>
              <a:gd name="connsiteY392" fmla="*/ 5459367 h 6048375"/>
              <a:gd name="connsiteX393" fmla="*/ 5181314 w 5653087"/>
              <a:gd name="connsiteY393" fmla="*/ 5455080 h 6048375"/>
              <a:gd name="connsiteX394" fmla="*/ 5181314 w 5653087"/>
              <a:gd name="connsiteY394" fmla="*/ 5430171 h 6048375"/>
              <a:gd name="connsiteX395" fmla="*/ 5185612 w 5653087"/>
              <a:gd name="connsiteY395" fmla="*/ 5425884 h 6048375"/>
              <a:gd name="connsiteX396" fmla="*/ 5231247 w 5653087"/>
              <a:gd name="connsiteY396" fmla="*/ 5425884 h 6048375"/>
              <a:gd name="connsiteX397" fmla="*/ 5235545 w 5653087"/>
              <a:gd name="connsiteY397" fmla="*/ 5421596 h 6048375"/>
              <a:gd name="connsiteX398" fmla="*/ 5235545 w 5653087"/>
              <a:gd name="connsiteY398" fmla="*/ 5393013 h 6048375"/>
              <a:gd name="connsiteX399" fmla="*/ 5231247 w 5653087"/>
              <a:gd name="connsiteY399" fmla="*/ 5388726 h 6048375"/>
              <a:gd name="connsiteX400" fmla="*/ 5185612 w 5653087"/>
              <a:gd name="connsiteY400" fmla="*/ 5388726 h 6048375"/>
              <a:gd name="connsiteX401" fmla="*/ 5181314 w 5653087"/>
              <a:gd name="connsiteY401" fmla="*/ 5384438 h 6048375"/>
              <a:gd name="connsiteX402" fmla="*/ 5181314 w 5653087"/>
              <a:gd name="connsiteY402" fmla="*/ 5360755 h 6048375"/>
              <a:gd name="connsiteX403" fmla="*/ 5185612 w 5653087"/>
              <a:gd name="connsiteY403" fmla="*/ 5356468 h 6048375"/>
              <a:gd name="connsiteX404" fmla="*/ 5244958 w 5653087"/>
              <a:gd name="connsiteY404" fmla="*/ 5356468 h 6048375"/>
              <a:gd name="connsiteX405" fmla="*/ 5249256 w 5653087"/>
              <a:gd name="connsiteY405" fmla="*/ 5352180 h 6048375"/>
              <a:gd name="connsiteX406" fmla="*/ 5249256 w 5653087"/>
              <a:gd name="connsiteY406" fmla="*/ 5323597 h 6048375"/>
              <a:gd name="connsiteX407" fmla="*/ 5244958 w 5653087"/>
              <a:gd name="connsiteY407" fmla="*/ 5319309 h 6048375"/>
              <a:gd name="connsiteX408" fmla="*/ 4964186 w 5653087"/>
              <a:gd name="connsiteY408" fmla="*/ 5319309 h 6048375"/>
              <a:gd name="connsiteX409" fmla="*/ 4960503 w 5653087"/>
              <a:gd name="connsiteY409" fmla="*/ 5322780 h 6048375"/>
              <a:gd name="connsiteX410" fmla="*/ 4960503 w 5653087"/>
              <a:gd name="connsiteY410" fmla="*/ 5493054 h 6048375"/>
              <a:gd name="connsiteX411" fmla="*/ 4964186 w 5653087"/>
              <a:gd name="connsiteY411" fmla="*/ 5496729 h 6048375"/>
              <a:gd name="connsiteX412" fmla="*/ 5023738 w 5653087"/>
              <a:gd name="connsiteY412" fmla="*/ 5496729 h 6048375"/>
              <a:gd name="connsiteX413" fmla="*/ 5111530 w 5653087"/>
              <a:gd name="connsiteY413" fmla="*/ 5437930 h 6048375"/>
              <a:gd name="connsiteX414" fmla="*/ 5020259 w 5653087"/>
              <a:gd name="connsiteY414" fmla="*/ 5319309 h 6048375"/>
              <a:gd name="connsiteX415" fmla="*/ 4894608 w 5653087"/>
              <a:gd name="connsiteY415" fmla="*/ 5319309 h 6048375"/>
              <a:gd name="connsiteX416" fmla="*/ 4890515 w 5653087"/>
              <a:gd name="connsiteY416" fmla="*/ 5323393 h 6048375"/>
              <a:gd name="connsiteX417" fmla="*/ 4890515 w 5653087"/>
              <a:gd name="connsiteY417" fmla="*/ 5492850 h 6048375"/>
              <a:gd name="connsiteX418" fmla="*/ 4894608 w 5653087"/>
              <a:gd name="connsiteY418" fmla="*/ 5496933 h 6048375"/>
              <a:gd name="connsiteX419" fmla="*/ 4930216 w 5653087"/>
              <a:gd name="connsiteY419" fmla="*/ 5496933 h 6048375"/>
              <a:gd name="connsiteX420" fmla="*/ 4934309 w 5653087"/>
              <a:gd name="connsiteY420" fmla="*/ 5492850 h 6048375"/>
              <a:gd name="connsiteX421" fmla="*/ 4934309 w 5653087"/>
              <a:gd name="connsiteY421" fmla="*/ 5323393 h 6048375"/>
              <a:gd name="connsiteX422" fmla="*/ 4930216 w 5653087"/>
              <a:gd name="connsiteY422" fmla="*/ 5319309 h 6048375"/>
              <a:gd name="connsiteX423" fmla="*/ 4641873 w 5653087"/>
              <a:gd name="connsiteY423" fmla="*/ 5319309 h 6048375"/>
              <a:gd name="connsiteX424" fmla="*/ 4637780 w 5653087"/>
              <a:gd name="connsiteY424" fmla="*/ 5323393 h 6048375"/>
              <a:gd name="connsiteX425" fmla="*/ 4637780 w 5653087"/>
              <a:gd name="connsiteY425" fmla="*/ 5492646 h 6048375"/>
              <a:gd name="connsiteX426" fmla="*/ 4641873 w 5653087"/>
              <a:gd name="connsiteY426" fmla="*/ 5496729 h 6048375"/>
              <a:gd name="connsiteX427" fmla="*/ 4677276 w 5653087"/>
              <a:gd name="connsiteY427" fmla="*/ 5496729 h 6048375"/>
              <a:gd name="connsiteX428" fmla="*/ 4681369 w 5653087"/>
              <a:gd name="connsiteY428" fmla="*/ 5492646 h 6048375"/>
              <a:gd name="connsiteX429" fmla="*/ 4681369 w 5653087"/>
              <a:gd name="connsiteY429" fmla="*/ 5323393 h 6048375"/>
              <a:gd name="connsiteX430" fmla="*/ 4677276 w 5653087"/>
              <a:gd name="connsiteY430" fmla="*/ 5319309 h 6048375"/>
              <a:gd name="connsiteX431" fmla="*/ 4571885 w 5653087"/>
              <a:gd name="connsiteY431" fmla="*/ 5319105 h 6048375"/>
              <a:gd name="connsiteX432" fmla="*/ 4568815 w 5653087"/>
              <a:gd name="connsiteY432" fmla="*/ 5322168 h 6048375"/>
              <a:gd name="connsiteX433" fmla="*/ 4568815 w 5653087"/>
              <a:gd name="connsiteY433" fmla="*/ 5431601 h 6048375"/>
              <a:gd name="connsiteX434" fmla="*/ 4548965 w 5653087"/>
              <a:gd name="connsiteY434" fmla="*/ 5458755 h 6048375"/>
              <a:gd name="connsiteX435" fmla="*/ 4507218 w 5653087"/>
              <a:gd name="connsiteY435" fmla="*/ 5425680 h 6048375"/>
              <a:gd name="connsiteX436" fmla="*/ 4507218 w 5653087"/>
              <a:gd name="connsiteY436" fmla="*/ 5322372 h 6048375"/>
              <a:gd name="connsiteX437" fmla="*/ 4504148 w 5653087"/>
              <a:gd name="connsiteY437" fmla="*/ 5319310 h 6048375"/>
              <a:gd name="connsiteX438" fmla="*/ 4466494 w 5653087"/>
              <a:gd name="connsiteY438" fmla="*/ 5319310 h 6048375"/>
              <a:gd name="connsiteX439" fmla="*/ 4463424 w 5653087"/>
              <a:gd name="connsiteY439" fmla="*/ 5322168 h 6048375"/>
              <a:gd name="connsiteX440" fmla="*/ 4463424 w 5653087"/>
              <a:gd name="connsiteY440" fmla="*/ 5431397 h 6048375"/>
              <a:gd name="connsiteX441" fmla="*/ 4538528 w 5653087"/>
              <a:gd name="connsiteY441" fmla="*/ 5499588 h 6048375"/>
              <a:gd name="connsiteX442" fmla="*/ 4612609 w 5653087"/>
              <a:gd name="connsiteY442" fmla="*/ 5431397 h 6048375"/>
              <a:gd name="connsiteX443" fmla="*/ 4612609 w 5653087"/>
              <a:gd name="connsiteY443" fmla="*/ 5322168 h 6048375"/>
              <a:gd name="connsiteX444" fmla="*/ 4609539 w 5653087"/>
              <a:gd name="connsiteY444" fmla="*/ 5319105 h 6048375"/>
              <a:gd name="connsiteX445" fmla="*/ 4796993 w 5653087"/>
              <a:gd name="connsiteY445" fmla="*/ 5316247 h 6048375"/>
              <a:gd name="connsiteX446" fmla="*/ 4703675 w 5653087"/>
              <a:gd name="connsiteY446" fmla="*/ 5407509 h 6048375"/>
              <a:gd name="connsiteX447" fmla="*/ 4796993 w 5653087"/>
              <a:gd name="connsiteY447" fmla="*/ 5499588 h 6048375"/>
              <a:gd name="connsiteX448" fmla="*/ 4865753 w 5653087"/>
              <a:gd name="connsiteY448" fmla="*/ 5472842 h 6048375"/>
              <a:gd name="connsiteX449" fmla="*/ 4866367 w 5653087"/>
              <a:gd name="connsiteY449" fmla="*/ 5466513 h 6048375"/>
              <a:gd name="connsiteX450" fmla="*/ 4849586 w 5653087"/>
              <a:gd name="connsiteY450" fmla="*/ 5442626 h 6048375"/>
              <a:gd name="connsiteX451" fmla="*/ 4842424 w 5653087"/>
              <a:gd name="connsiteY451" fmla="*/ 5441809 h 6048375"/>
              <a:gd name="connsiteX452" fmla="*/ 4799039 w 5653087"/>
              <a:gd name="connsiteY452" fmla="*/ 5459980 h 6048375"/>
              <a:gd name="connsiteX453" fmla="*/ 4748697 w 5653087"/>
              <a:gd name="connsiteY453" fmla="*/ 5406693 h 6048375"/>
              <a:gd name="connsiteX454" fmla="*/ 4799039 w 5653087"/>
              <a:gd name="connsiteY454" fmla="*/ 5356060 h 6048375"/>
              <a:gd name="connsiteX455" fmla="*/ 4839354 w 5653087"/>
              <a:gd name="connsiteY455" fmla="*/ 5370760 h 6048375"/>
              <a:gd name="connsiteX456" fmla="*/ 4846516 w 5653087"/>
              <a:gd name="connsiteY456" fmla="*/ 5369330 h 6048375"/>
              <a:gd name="connsiteX457" fmla="*/ 4861660 w 5653087"/>
              <a:gd name="connsiteY457" fmla="*/ 5344830 h 6048375"/>
              <a:gd name="connsiteX458" fmla="*/ 4860637 w 5653087"/>
              <a:gd name="connsiteY458" fmla="*/ 5338501 h 6048375"/>
              <a:gd name="connsiteX459" fmla="*/ 4796993 w 5653087"/>
              <a:gd name="connsiteY459" fmla="*/ 5316247 h 6048375"/>
              <a:gd name="connsiteX460" fmla="*/ 4382385 w 5653087"/>
              <a:gd name="connsiteY460" fmla="*/ 5316247 h 6048375"/>
              <a:gd name="connsiteX461" fmla="*/ 4319559 w 5653087"/>
              <a:gd name="connsiteY461" fmla="*/ 5370760 h 6048375"/>
              <a:gd name="connsiteX462" fmla="*/ 4399575 w 5653087"/>
              <a:gd name="connsiteY462" fmla="*/ 5445688 h 6048375"/>
              <a:gd name="connsiteX463" fmla="*/ 4380953 w 5653087"/>
              <a:gd name="connsiteY463" fmla="*/ 5459776 h 6048375"/>
              <a:gd name="connsiteX464" fmla="*/ 4342275 w 5653087"/>
              <a:gd name="connsiteY464" fmla="*/ 5444464 h 6048375"/>
              <a:gd name="connsiteX465" fmla="*/ 4335522 w 5653087"/>
              <a:gd name="connsiteY465" fmla="*/ 5445484 h 6048375"/>
              <a:gd name="connsiteX466" fmla="*/ 4318127 w 5653087"/>
              <a:gd name="connsiteY466" fmla="*/ 5471005 h 6048375"/>
              <a:gd name="connsiteX467" fmla="*/ 4318946 w 5653087"/>
              <a:gd name="connsiteY467" fmla="*/ 5477130 h 6048375"/>
              <a:gd name="connsiteX468" fmla="*/ 4380748 w 5653087"/>
              <a:gd name="connsiteY468" fmla="*/ 5499588 h 6048375"/>
              <a:gd name="connsiteX469" fmla="*/ 4443369 w 5653087"/>
              <a:gd name="connsiteY469" fmla="*/ 5444464 h 6048375"/>
              <a:gd name="connsiteX470" fmla="*/ 4363353 w 5653087"/>
              <a:gd name="connsiteY470" fmla="*/ 5369943 h 6048375"/>
              <a:gd name="connsiteX471" fmla="*/ 4382181 w 5653087"/>
              <a:gd name="connsiteY471" fmla="*/ 5356060 h 6048375"/>
              <a:gd name="connsiteX472" fmla="*/ 4417175 w 5653087"/>
              <a:gd name="connsiteY472" fmla="*/ 5368514 h 6048375"/>
              <a:gd name="connsiteX473" fmla="*/ 4423928 w 5653087"/>
              <a:gd name="connsiteY473" fmla="*/ 5366880 h 6048375"/>
              <a:gd name="connsiteX474" fmla="*/ 4438048 w 5653087"/>
              <a:gd name="connsiteY474" fmla="*/ 5339522 h 6048375"/>
              <a:gd name="connsiteX475" fmla="*/ 4436820 w 5653087"/>
              <a:gd name="connsiteY475" fmla="*/ 5333806 h 6048375"/>
              <a:gd name="connsiteX476" fmla="*/ 4382385 w 5653087"/>
              <a:gd name="connsiteY476" fmla="*/ 5316247 h 6048375"/>
              <a:gd name="connsiteX477" fmla="*/ 0 w 5653087"/>
              <a:gd name="connsiteY477" fmla="*/ 0 h 6048375"/>
              <a:gd name="connsiteX478" fmla="*/ 5653087 w 5653087"/>
              <a:gd name="connsiteY478" fmla="*/ 0 h 6048375"/>
              <a:gd name="connsiteX479" fmla="*/ 5653087 w 5653087"/>
              <a:gd name="connsiteY479" fmla="*/ 6048375 h 6048375"/>
              <a:gd name="connsiteX480" fmla="*/ 0 w 5653087"/>
              <a:gd name="connsiteY480" fmla="*/ 6048375 h 604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Lst>
            <a:rect l="l" t="t" r="r" b="b"/>
            <a:pathLst>
              <a:path w="5653087" h="6048375">
                <a:moveTo>
                  <a:pt x="5160849" y="5752958"/>
                </a:moveTo>
                <a:lnTo>
                  <a:pt x="5160000" y="5753610"/>
                </a:lnTo>
                <a:lnTo>
                  <a:pt x="5159826" y="5753366"/>
                </a:lnTo>
                <a:cubicBezTo>
                  <a:pt x="5160236" y="5753162"/>
                  <a:pt x="5160440" y="5753571"/>
                  <a:pt x="5160849" y="5752958"/>
                </a:cubicBezTo>
                <a:close/>
                <a:moveTo>
                  <a:pt x="5200960" y="5747854"/>
                </a:moveTo>
                <a:lnTo>
                  <a:pt x="5200562" y="5748268"/>
                </a:lnTo>
                <a:lnTo>
                  <a:pt x="5200550" y="5748262"/>
                </a:lnTo>
                <a:cubicBezTo>
                  <a:pt x="5200550" y="5747650"/>
                  <a:pt x="5200755" y="5747854"/>
                  <a:pt x="5200960" y="5747854"/>
                </a:cubicBezTo>
                <a:close/>
                <a:moveTo>
                  <a:pt x="5230377" y="5728560"/>
                </a:moveTo>
                <a:cubicBezTo>
                  <a:pt x="5229507" y="5728764"/>
                  <a:pt x="5228587" y="5729377"/>
                  <a:pt x="5227973" y="5729071"/>
                </a:cubicBezTo>
                <a:lnTo>
                  <a:pt x="5227973" y="5730908"/>
                </a:lnTo>
                <a:cubicBezTo>
                  <a:pt x="5227154" y="5730908"/>
                  <a:pt x="5226335" y="5731317"/>
                  <a:pt x="5225312" y="5732133"/>
                </a:cubicBezTo>
                <a:lnTo>
                  <a:pt x="5224698" y="5733154"/>
                </a:lnTo>
                <a:cubicBezTo>
                  <a:pt x="5223880" y="5734583"/>
                  <a:pt x="5223675" y="5733154"/>
                  <a:pt x="5222447" y="5733358"/>
                </a:cubicBezTo>
                <a:cubicBezTo>
                  <a:pt x="5222447" y="5732746"/>
                  <a:pt x="5222242" y="5732337"/>
                  <a:pt x="5222447" y="5732746"/>
                </a:cubicBezTo>
                <a:cubicBezTo>
                  <a:pt x="5220605" y="5729071"/>
                  <a:pt x="5219173" y="5735604"/>
                  <a:pt x="5217536" y="5732950"/>
                </a:cubicBezTo>
                <a:cubicBezTo>
                  <a:pt x="5217126" y="5733562"/>
                  <a:pt x="5216922" y="5733358"/>
                  <a:pt x="5216717" y="5732950"/>
                </a:cubicBezTo>
                <a:cubicBezTo>
                  <a:pt x="5216717" y="5732950"/>
                  <a:pt x="5216717" y="5732950"/>
                  <a:pt x="5216512" y="5732950"/>
                </a:cubicBezTo>
                <a:cubicBezTo>
                  <a:pt x="5216308" y="5732746"/>
                  <a:pt x="5216103" y="5732337"/>
                  <a:pt x="5215899" y="5732133"/>
                </a:cubicBezTo>
                <a:cubicBezTo>
                  <a:pt x="5216103" y="5732541"/>
                  <a:pt x="5216308" y="5732950"/>
                  <a:pt x="5216308" y="5732950"/>
                </a:cubicBezTo>
                <a:cubicBezTo>
                  <a:pt x="5216103" y="5732950"/>
                  <a:pt x="5215694" y="5733154"/>
                  <a:pt x="5215284" y="5733562"/>
                </a:cubicBezTo>
                <a:lnTo>
                  <a:pt x="5215080" y="5731725"/>
                </a:lnTo>
                <a:cubicBezTo>
                  <a:pt x="5214671" y="5731112"/>
                  <a:pt x="5214875" y="5732541"/>
                  <a:pt x="5215080" y="5733971"/>
                </a:cubicBezTo>
                <a:cubicBezTo>
                  <a:pt x="5214875" y="5734175"/>
                  <a:pt x="5214671" y="5734583"/>
                  <a:pt x="5214466" y="5734991"/>
                </a:cubicBezTo>
                <a:cubicBezTo>
                  <a:pt x="5214057" y="5732133"/>
                  <a:pt x="5213443" y="5736012"/>
                  <a:pt x="5212829" y="5732950"/>
                </a:cubicBezTo>
                <a:cubicBezTo>
                  <a:pt x="5212624" y="5734379"/>
                  <a:pt x="5210782" y="5733154"/>
                  <a:pt x="5210578" y="5736421"/>
                </a:cubicBezTo>
                <a:cubicBezTo>
                  <a:pt x="5210578" y="5736012"/>
                  <a:pt x="5210373" y="5735808"/>
                  <a:pt x="5210578" y="5735808"/>
                </a:cubicBezTo>
                <a:cubicBezTo>
                  <a:pt x="5210168" y="5735400"/>
                  <a:pt x="5209555" y="5735196"/>
                  <a:pt x="5209145" y="5736012"/>
                </a:cubicBezTo>
                <a:lnTo>
                  <a:pt x="5208941" y="5733767"/>
                </a:lnTo>
                <a:lnTo>
                  <a:pt x="5208122" y="5736829"/>
                </a:lnTo>
                <a:cubicBezTo>
                  <a:pt x="5207508" y="5735400"/>
                  <a:pt x="5207099" y="5734583"/>
                  <a:pt x="5207713" y="5732950"/>
                </a:cubicBezTo>
                <a:cubicBezTo>
                  <a:pt x="5206280" y="5735808"/>
                  <a:pt x="5206485" y="5733971"/>
                  <a:pt x="5205462" y="5736829"/>
                </a:cubicBezTo>
                <a:lnTo>
                  <a:pt x="5205462" y="5735400"/>
                </a:lnTo>
                <a:cubicBezTo>
                  <a:pt x="5205052" y="5735400"/>
                  <a:pt x="5204439" y="5737441"/>
                  <a:pt x="5204029" y="5736217"/>
                </a:cubicBezTo>
                <a:cubicBezTo>
                  <a:pt x="5202801" y="5733358"/>
                  <a:pt x="5198913" y="5737033"/>
                  <a:pt x="5196048" y="5734583"/>
                </a:cubicBezTo>
                <a:cubicBezTo>
                  <a:pt x="5196867" y="5738871"/>
                  <a:pt x="5194820" y="5732746"/>
                  <a:pt x="5194820" y="5736012"/>
                </a:cubicBezTo>
                <a:cubicBezTo>
                  <a:pt x="5194616" y="5734991"/>
                  <a:pt x="5194206" y="5734379"/>
                  <a:pt x="5194616" y="5733562"/>
                </a:cubicBezTo>
                <a:cubicBezTo>
                  <a:pt x="5193388" y="5734583"/>
                  <a:pt x="5192569" y="5731929"/>
                  <a:pt x="5191751" y="5734991"/>
                </a:cubicBezTo>
                <a:cubicBezTo>
                  <a:pt x="5191546" y="5733971"/>
                  <a:pt x="5191955" y="5733562"/>
                  <a:pt x="5191751" y="5732950"/>
                </a:cubicBezTo>
                <a:cubicBezTo>
                  <a:pt x="5191751" y="5733154"/>
                  <a:pt x="5191341" y="5733767"/>
                  <a:pt x="5191137" y="5733154"/>
                </a:cubicBezTo>
                <a:cubicBezTo>
                  <a:pt x="5190932" y="5732541"/>
                  <a:pt x="5191341" y="5732337"/>
                  <a:pt x="5191546" y="5731725"/>
                </a:cubicBezTo>
                <a:cubicBezTo>
                  <a:pt x="5190318" y="5731929"/>
                  <a:pt x="5188476" y="5736012"/>
                  <a:pt x="5188681" y="5736421"/>
                </a:cubicBezTo>
                <a:cubicBezTo>
                  <a:pt x="5188067" y="5736217"/>
                  <a:pt x="5185816" y="5734583"/>
                  <a:pt x="5185816" y="5736829"/>
                </a:cubicBezTo>
                <a:cubicBezTo>
                  <a:pt x="5185611" y="5736217"/>
                  <a:pt x="5185202" y="5736625"/>
                  <a:pt x="5184997" y="5737033"/>
                </a:cubicBezTo>
                <a:cubicBezTo>
                  <a:pt x="5183974" y="5737033"/>
                  <a:pt x="5183770" y="5734787"/>
                  <a:pt x="5182746" y="5735196"/>
                </a:cubicBezTo>
                <a:lnTo>
                  <a:pt x="5183156" y="5735604"/>
                </a:lnTo>
                <a:cubicBezTo>
                  <a:pt x="5182951" y="5738462"/>
                  <a:pt x="5182337" y="5736217"/>
                  <a:pt x="5181518" y="5736625"/>
                </a:cubicBezTo>
                <a:lnTo>
                  <a:pt x="5181518" y="5736421"/>
                </a:lnTo>
                <a:cubicBezTo>
                  <a:pt x="5179472" y="5734379"/>
                  <a:pt x="5180700" y="5737441"/>
                  <a:pt x="5178654" y="5735196"/>
                </a:cubicBezTo>
                <a:cubicBezTo>
                  <a:pt x="5178654" y="5735196"/>
                  <a:pt x="5177221" y="5735808"/>
                  <a:pt x="5176607" y="5735400"/>
                </a:cubicBezTo>
                <a:cubicBezTo>
                  <a:pt x="5176402" y="5734991"/>
                  <a:pt x="5175175" y="5734379"/>
                  <a:pt x="5175379" y="5734175"/>
                </a:cubicBezTo>
                <a:cubicBezTo>
                  <a:pt x="5173537" y="5731929"/>
                  <a:pt x="5174151" y="5736012"/>
                  <a:pt x="5172923" y="5736625"/>
                </a:cubicBezTo>
                <a:cubicBezTo>
                  <a:pt x="5172719" y="5735400"/>
                  <a:pt x="5173128" y="5733358"/>
                  <a:pt x="5172105" y="5733154"/>
                </a:cubicBezTo>
                <a:cubicBezTo>
                  <a:pt x="5171696" y="5732133"/>
                  <a:pt x="5170058" y="5737441"/>
                  <a:pt x="5168831" y="5734991"/>
                </a:cubicBezTo>
                <a:cubicBezTo>
                  <a:pt x="5169035" y="5736012"/>
                  <a:pt x="5169444" y="5736829"/>
                  <a:pt x="5168831" y="5737646"/>
                </a:cubicBezTo>
                <a:cubicBezTo>
                  <a:pt x="5168012" y="5738054"/>
                  <a:pt x="5166375" y="5734175"/>
                  <a:pt x="5165761" y="5737237"/>
                </a:cubicBezTo>
                <a:cubicBezTo>
                  <a:pt x="5165556" y="5737033"/>
                  <a:pt x="5165556" y="5736625"/>
                  <a:pt x="5165556" y="5736421"/>
                </a:cubicBezTo>
                <a:cubicBezTo>
                  <a:pt x="5164942" y="5737237"/>
                  <a:pt x="5163510" y="5737850"/>
                  <a:pt x="5163101" y="5739483"/>
                </a:cubicBezTo>
                <a:cubicBezTo>
                  <a:pt x="5162077" y="5733358"/>
                  <a:pt x="5159212" y="5742750"/>
                  <a:pt x="5158803" y="5737033"/>
                </a:cubicBezTo>
                <a:lnTo>
                  <a:pt x="5156757" y="5737441"/>
                </a:lnTo>
                <a:lnTo>
                  <a:pt x="5156757" y="5736829"/>
                </a:lnTo>
                <a:cubicBezTo>
                  <a:pt x="5155529" y="5736421"/>
                  <a:pt x="5155120" y="5737850"/>
                  <a:pt x="5154710" y="5739279"/>
                </a:cubicBezTo>
                <a:cubicBezTo>
                  <a:pt x="5154301" y="5738871"/>
                  <a:pt x="5154505" y="5738462"/>
                  <a:pt x="5154505" y="5738054"/>
                </a:cubicBezTo>
                <a:cubicBezTo>
                  <a:pt x="5152459" y="5737033"/>
                  <a:pt x="5152459" y="5737237"/>
                  <a:pt x="5151027" y="5740300"/>
                </a:cubicBezTo>
                <a:lnTo>
                  <a:pt x="5150822" y="5738462"/>
                </a:lnTo>
                <a:cubicBezTo>
                  <a:pt x="5150413" y="5739483"/>
                  <a:pt x="5147957" y="5735808"/>
                  <a:pt x="5146115" y="5738054"/>
                </a:cubicBezTo>
                <a:cubicBezTo>
                  <a:pt x="5146115" y="5737850"/>
                  <a:pt x="5144273" y="5737646"/>
                  <a:pt x="5144478" y="5737237"/>
                </a:cubicBezTo>
                <a:cubicBezTo>
                  <a:pt x="5142636" y="5739687"/>
                  <a:pt x="5140590" y="5733971"/>
                  <a:pt x="5140794" y="5739279"/>
                </a:cubicBezTo>
                <a:lnTo>
                  <a:pt x="5138134" y="5739279"/>
                </a:lnTo>
                <a:cubicBezTo>
                  <a:pt x="5138543" y="5740504"/>
                  <a:pt x="5136292" y="5742137"/>
                  <a:pt x="5136088" y="5739891"/>
                </a:cubicBezTo>
                <a:cubicBezTo>
                  <a:pt x="5132609" y="5740504"/>
                  <a:pt x="5132199" y="5741321"/>
                  <a:pt x="5130562" y="5739075"/>
                </a:cubicBezTo>
                <a:lnTo>
                  <a:pt x="5127288" y="5741525"/>
                </a:lnTo>
                <a:lnTo>
                  <a:pt x="5126060" y="5741525"/>
                </a:lnTo>
                <a:cubicBezTo>
                  <a:pt x="5125651" y="5740912"/>
                  <a:pt x="5125446" y="5739483"/>
                  <a:pt x="5126265" y="5739483"/>
                </a:cubicBezTo>
                <a:cubicBezTo>
                  <a:pt x="5125651" y="5738054"/>
                  <a:pt x="5125037" y="5740912"/>
                  <a:pt x="5125037" y="5741525"/>
                </a:cubicBezTo>
                <a:cubicBezTo>
                  <a:pt x="5123400" y="5740708"/>
                  <a:pt x="5125446" y="5738258"/>
                  <a:pt x="5124832" y="5738258"/>
                </a:cubicBezTo>
                <a:lnTo>
                  <a:pt x="5124218" y="5738462"/>
                </a:lnTo>
                <a:lnTo>
                  <a:pt x="5124423" y="5738667"/>
                </a:lnTo>
                <a:cubicBezTo>
                  <a:pt x="5124014" y="5739891"/>
                  <a:pt x="5124014" y="5741117"/>
                  <a:pt x="5122991" y="5741117"/>
                </a:cubicBezTo>
                <a:cubicBezTo>
                  <a:pt x="5122376" y="5740708"/>
                  <a:pt x="5122581" y="5739483"/>
                  <a:pt x="5122376" y="5739483"/>
                </a:cubicBezTo>
                <a:cubicBezTo>
                  <a:pt x="5122376" y="5739279"/>
                  <a:pt x="5122172" y="5739279"/>
                  <a:pt x="5121967" y="5739483"/>
                </a:cubicBezTo>
                <a:lnTo>
                  <a:pt x="5120535" y="5739483"/>
                </a:lnTo>
                <a:lnTo>
                  <a:pt x="5121353" y="5741525"/>
                </a:lnTo>
                <a:cubicBezTo>
                  <a:pt x="5120739" y="5742750"/>
                  <a:pt x="5119921" y="5741525"/>
                  <a:pt x="5120944" y="5743975"/>
                </a:cubicBezTo>
                <a:cubicBezTo>
                  <a:pt x="5119716" y="5740300"/>
                  <a:pt x="5115419" y="5743362"/>
                  <a:pt x="5114805" y="5742137"/>
                </a:cubicBezTo>
                <a:cubicBezTo>
                  <a:pt x="5113986" y="5743771"/>
                  <a:pt x="5113168" y="5743975"/>
                  <a:pt x="5112144" y="5743771"/>
                </a:cubicBezTo>
                <a:cubicBezTo>
                  <a:pt x="5112554" y="5744179"/>
                  <a:pt x="5112758" y="5746629"/>
                  <a:pt x="5111940" y="5746425"/>
                </a:cubicBezTo>
                <a:cubicBezTo>
                  <a:pt x="5111735" y="5741321"/>
                  <a:pt x="5110098" y="5744383"/>
                  <a:pt x="5108870" y="5740912"/>
                </a:cubicBezTo>
                <a:cubicBezTo>
                  <a:pt x="5109689" y="5743158"/>
                  <a:pt x="5106210" y="5741933"/>
                  <a:pt x="5107642" y="5744996"/>
                </a:cubicBezTo>
                <a:cubicBezTo>
                  <a:pt x="5106824" y="5744791"/>
                  <a:pt x="5107438" y="5743158"/>
                  <a:pt x="5106619" y="5741933"/>
                </a:cubicBezTo>
                <a:cubicBezTo>
                  <a:pt x="5105800" y="5742954"/>
                  <a:pt x="5104777" y="5742750"/>
                  <a:pt x="5103549" y="5742546"/>
                </a:cubicBezTo>
                <a:cubicBezTo>
                  <a:pt x="5102321" y="5742341"/>
                  <a:pt x="5101298" y="5741933"/>
                  <a:pt x="5100070" y="5742341"/>
                </a:cubicBezTo>
                <a:cubicBezTo>
                  <a:pt x="5100070" y="5742954"/>
                  <a:pt x="5100684" y="5743975"/>
                  <a:pt x="5100275" y="5744996"/>
                </a:cubicBezTo>
                <a:lnTo>
                  <a:pt x="5098638" y="5741933"/>
                </a:lnTo>
                <a:cubicBezTo>
                  <a:pt x="5098229" y="5742341"/>
                  <a:pt x="5098638" y="5745812"/>
                  <a:pt x="5097615" y="5743771"/>
                </a:cubicBezTo>
                <a:cubicBezTo>
                  <a:pt x="5097819" y="5744383"/>
                  <a:pt x="5098024" y="5745200"/>
                  <a:pt x="5097819" y="5745404"/>
                </a:cubicBezTo>
                <a:cubicBezTo>
                  <a:pt x="5092908" y="5742954"/>
                  <a:pt x="5089020" y="5749692"/>
                  <a:pt x="5083699" y="5744587"/>
                </a:cubicBezTo>
                <a:cubicBezTo>
                  <a:pt x="5084518" y="5745812"/>
                  <a:pt x="5084108" y="5746016"/>
                  <a:pt x="5083699" y="5746016"/>
                </a:cubicBezTo>
                <a:cubicBezTo>
                  <a:pt x="5084108" y="5746221"/>
                  <a:pt x="5083904" y="5747650"/>
                  <a:pt x="5084108" y="5748466"/>
                </a:cubicBezTo>
                <a:lnTo>
                  <a:pt x="5081857" y="5746425"/>
                </a:lnTo>
                <a:cubicBezTo>
                  <a:pt x="5081857" y="5748875"/>
                  <a:pt x="5079811" y="5747037"/>
                  <a:pt x="5080015" y="5749283"/>
                </a:cubicBezTo>
                <a:lnTo>
                  <a:pt x="5080629" y="5748671"/>
                </a:lnTo>
                <a:cubicBezTo>
                  <a:pt x="5080220" y="5751529"/>
                  <a:pt x="5082471" y="5754592"/>
                  <a:pt x="5082880" y="5758266"/>
                </a:cubicBezTo>
                <a:cubicBezTo>
                  <a:pt x="5083290" y="5755000"/>
                  <a:pt x="5085745" y="5762554"/>
                  <a:pt x="5086769" y="5757654"/>
                </a:cubicBezTo>
                <a:cubicBezTo>
                  <a:pt x="5087178" y="5758266"/>
                  <a:pt x="5086564" y="5758879"/>
                  <a:pt x="5086973" y="5759696"/>
                </a:cubicBezTo>
                <a:cubicBezTo>
                  <a:pt x="5087178" y="5758062"/>
                  <a:pt x="5087587" y="5757654"/>
                  <a:pt x="5088406" y="5758266"/>
                </a:cubicBezTo>
                <a:lnTo>
                  <a:pt x="5088406" y="5758675"/>
                </a:lnTo>
                <a:cubicBezTo>
                  <a:pt x="5090657" y="5757858"/>
                  <a:pt x="5091885" y="5759287"/>
                  <a:pt x="5094545" y="5759696"/>
                </a:cubicBezTo>
                <a:lnTo>
                  <a:pt x="5094136" y="5758062"/>
                </a:lnTo>
                <a:cubicBezTo>
                  <a:pt x="5094750" y="5758266"/>
                  <a:pt x="5094954" y="5758675"/>
                  <a:pt x="5095159" y="5759083"/>
                </a:cubicBezTo>
                <a:cubicBezTo>
                  <a:pt x="5095568" y="5756225"/>
                  <a:pt x="5093522" y="5759287"/>
                  <a:pt x="5093726" y="5756225"/>
                </a:cubicBezTo>
                <a:cubicBezTo>
                  <a:pt x="5094954" y="5759696"/>
                  <a:pt x="5097615" y="5755612"/>
                  <a:pt x="5098638" y="5759491"/>
                </a:cubicBezTo>
                <a:cubicBezTo>
                  <a:pt x="5099457" y="5759287"/>
                  <a:pt x="5098229" y="5757450"/>
                  <a:pt x="5099047" y="5757450"/>
                </a:cubicBezTo>
                <a:lnTo>
                  <a:pt x="5099457" y="5758471"/>
                </a:lnTo>
                <a:lnTo>
                  <a:pt x="5099457" y="5757042"/>
                </a:lnTo>
                <a:cubicBezTo>
                  <a:pt x="5100070" y="5757246"/>
                  <a:pt x="5100480" y="5758471"/>
                  <a:pt x="5100684" y="5759491"/>
                </a:cubicBezTo>
                <a:cubicBezTo>
                  <a:pt x="5100480" y="5759491"/>
                  <a:pt x="5100275" y="5759900"/>
                  <a:pt x="5100275" y="5759900"/>
                </a:cubicBezTo>
                <a:cubicBezTo>
                  <a:pt x="5101094" y="5761125"/>
                  <a:pt x="5102321" y="5759083"/>
                  <a:pt x="5102526" y="5759491"/>
                </a:cubicBezTo>
                <a:lnTo>
                  <a:pt x="5101708" y="5758879"/>
                </a:lnTo>
                <a:cubicBezTo>
                  <a:pt x="5102731" y="5758062"/>
                  <a:pt x="5104163" y="5758062"/>
                  <a:pt x="5105391" y="5757654"/>
                </a:cubicBezTo>
                <a:cubicBezTo>
                  <a:pt x="5106619" y="5757450"/>
                  <a:pt x="5108052" y="5757042"/>
                  <a:pt x="5109075" y="5755816"/>
                </a:cubicBezTo>
                <a:lnTo>
                  <a:pt x="5108870" y="5755000"/>
                </a:lnTo>
                <a:cubicBezTo>
                  <a:pt x="5110507" y="5753162"/>
                  <a:pt x="5110303" y="5755816"/>
                  <a:pt x="5112144" y="5754796"/>
                </a:cubicBezTo>
                <a:lnTo>
                  <a:pt x="5112144" y="5755000"/>
                </a:lnTo>
                <a:cubicBezTo>
                  <a:pt x="5112554" y="5754183"/>
                  <a:pt x="5112963" y="5753571"/>
                  <a:pt x="5113372" y="5753571"/>
                </a:cubicBezTo>
                <a:cubicBezTo>
                  <a:pt x="5112963" y="5754592"/>
                  <a:pt x="5114396" y="5755408"/>
                  <a:pt x="5113986" y="5756429"/>
                </a:cubicBezTo>
                <a:cubicBezTo>
                  <a:pt x="5115828" y="5754592"/>
                  <a:pt x="5114805" y="5755000"/>
                  <a:pt x="5115828" y="5751733"/>
                </a:cubicBezTo>
                <a:lnTo>
                  <a:pt x="5116237" y="5753162"/>
                </a:lnTo>
                <a:cubicBezTo>
                  <a:pt x="5116647" y="5751937"/>
                  <a:pt x="5116237" y="5752754"/>
                  <a:pt x="5117056" y="5752142"/>
                </a:cubicBezTo>
                <a:cubicBezTo>
                  <a:pt x="5116442" y="5753366"/>
                  <a:pt x="5118284" y="5752754"/>
                  <a:pt x="5117465" y="5754387"/>
                </a:cubicBezTo>
                <a:cubicBezTo>
                  <a:pt x="5119716" y="5757246"/>
                  <a:pt x="5120125" y="5750916"/>
                  <a:pt x="5121558" y="5755204"/>
                </a:cubicBezTo>
                <a:cubicBezTo>
                  <a:pt x="5122172" y="5751325"/>
                  <a:pt x="5122786" y="5754592"/>
                  <a:pt x="5124423" y="5754183"/>
                </a:cubicBezTo>
                <a:cubicBezTo>
                  <a:pt x="5124218" y="5754183"/>
                  <a:pt x="5124218" y="5754387"/>
                  <a:pt x="5124014" y="5754387"/>
                </a:cubicBezTo>
                <a:cubicBezTo>
                  <a:pt x="5124628" y="5755204"/>
                  <a:pt x="5127083" y="5752346"/>
                  <a:pt x="5126265" y="5754796"/>
                </a:cubicBezTo>
                <a:cubicBezTo>
                  <a:pt x="5126879" y="5756021"/>
                  <a:pt x="5127697" y="5752346"/>
                  <a:pt x="5127697" y="5755612"/>
                </a:cubicBezTo>
                <a:cubicBezTo>
                  <a:pt x="5128107" y="5751529"/>
                  <a:pt x="5129334" y="5756021"/>
                  <a:pt x="5130153" y="5752754"/>
                </a:cubicBezTo>
                <a:lnTo>
                  <a:pt x="5130153" y="5754592"/>
                </a:lnTo>
                <a:cubicBezTo>
                  <a:pt x="5130358" y="5754387"/>
                  <a:pt x="5130562" y="5753366"/>
                  <a:pt x="5130972" y="5753366"/>
                </a:cubicBezTo>
                <a:lnTo>
                  <a:pt x="5130562" y="5755816"/>
                </a:lnTo>
                <a:cubicBezTo>
                  <a:pt x="5131381" y="5753775"/>
                  <a:pt x="5132404" y="5757450"/>
                  <a:pt x="5133223" y="5756225"/>
                </a:cubicBezTo>
                <a:cubicBezTo>
                  <a:pt x="5131381" y="5756429"/>
                  <a:pt x="5132609" y="5754183"/>
                  <a:pt x="5131790" y="5752958"/>
                </a:cubicBezTo>
                <a:cubicBezTo>
                  <a:pt x="5133837" y="5750304"/>
                  <a:pt x="5133427" y="5757450"/>
                  <a:pt x="5135883" y="5756429"/>
                </a:cubicBezTo>
                <a:cubicBezTo>
                  <a:pt x="5135474" y="5756633"/>
                  <a:pt x="5134450" y="5755408"/>
                  <a:pt x="5135064" y="5754592"/>
                </a:cubicBezTo>
                <a:cubicBezTo>
                  <a:pt x="5135474" y="5755000"/>
                  <a:pt x="5136292" y="5755612"/>
                  <a:pt x="5136497" y="5756429"/>
                </a:cubicBezTo>
                <a:cubicBezTo>
                  <a:pt x="5138134" y="5756021"/>
                  <a:pt x="5136088" y="5754592"/>
                  <a:pt x="5136702" y="5753571"/>
                </a:cubicBezTo>
                <a:cubicBezTo>
                  <a:pt x="5137520" y="5755612"/>
                  <a:pt x="5137520" y="5752550"/>
                  <a:pt x="5138134" y="5751937"/>
                </a:cubicBezTo>
                <a:lnTo>
                  <a:pt x="5138339" y="5753775"/>
                </a:lnTo>
                <a:cubicBezTo>
                  <a:pt x="5140385" y="5754796"/>
                  <a:pt x="5138543" y="5749896"/>
                  <a:pt x="5140385" y="5751325"/>
                </a:cubicBezTo>
                <a:lnTo>
                  <a:pt x="5139771" y="5753979"/>
                </a:lnTo>
                <a:lnTo>
                  <a:pt x="5140590" y="5753162"/>
                </a:lnTo>
                <a:lnTo>
                  <a:pt x="5140590" y="5755204"/>
                </a:lnTo>
                <a:cubicBezTo>
                  <a:pt x="5141408" y="5753571"/>
                  <a:pt x="5141818" y="5753979"/>
                  <a:pt x="5142636" y="5754387"/>
                </a:cubicBezTo>
                <a:cubicBezTo>
                  <a:pt x="5142227" y="5753162"/>
                  <a:pt x="5142431" y="5751121"/>
                  <a:pt x="5143250" y="5750916"/>
                </a:cubicBezTo>
                <a:cubicBezTo>
                  <a:pt x="5143864" y="5751937"/>
                  <a:pt x="5143046" y="5752754"/>
                  <a:pt x="5144273" y="5752346"/>
                </a:cubicBezTo>
                <a:cubicBezTo>
                  <a:pt x="5144069" y="5753571"/>
                  <a:pt x="5143864" y="5755000"/>
                  <a:pt x="5143250" y="5753366"/>
                </a:cubicBezTo>
                <a:cubicBezTo>
                  <a:pt x="5143250" y="5753979"/>
                  <a:pt x="5143046" y="5754592"/>
                  <a:pt x="5143046" y="5755204"/>
                </a:cubicBezTo>
                <a:cubicBezTo>
                  <a:pt x="5143659" y="5756429"/>
                  <a:pt x="5144683" y="5755408"/>
                  <a:pt x="5145092" y="5755204"/>
                </a:cubicBezTo>
                <a:cubicBezTo>
                  <a:pt x="5144887" y="5755204"/>
                  <a:pt x="5144683" y="5755000"/>
                  <a:pt x="5144683" y="5754796"/>
                </a:cubicBezTo>
                <a:lnTo>
                  <a:pt x="5146115" y="5752142"/>
                </a:lnTo>
                <a:cubicBezTo>
                  <a:pt x="5146525" y="5752754"/>
                  <a:pt x="5146320" y="5753366"/>
                  <a:pt x="5146115" y="5753979"/>
                </a:cubicBezTo>
                <a:cubicBezTo>
                  <a:pt x="5146525" y="5753775"/>
                  <a:pt x="5146525" y="5752958"/>
                  <a:pt x="5147138" y="5752754"/>
                </a:cubicBezTo>
                <a:cubicBezTo>
                  <a:pt x="5147138" y="5754183"/>
                  <a:pt x="5147343" y="5755816"/>
                  <a:pt x="5146525" y="5756429"/>
                </a:cubicBezTo>
                <a:lnTo>
                  <a:pt x="5147957" y="5754592"/>
                </a:lnTo>
                <a:cubicBezTo>
                  <a:pt x="5148162" y="5755204"/>
                  <a:pt x="5148980" y="5756225"/>
                  <a:pt x="5148776" y="5756837"/>
                </a:cubicBezTo>
                <a:cubicBezTo>
                  <a:pt x="5149799" y="5757654"/>
                  <a:pt x="5150822" y="5753775"/>
                  <a:pt x="5152050" y="5754796"/>
                </a:cubicBezTo>
                <a:cubicBezTo>
                  <a:pt x="5152050" y="5754592"/>
                  <a:pt x="5152254" y="5754183"/>
                  <a:pt x="5152459" y="5753979"/>
                </a:cubicBezTo>
                <a:cubicBezTo>
                  <a:pt x="5153687" y="5754183"/>
                  <a:pt x="5154710" y="5756021"/>
                  <a:pt x="5155938" y="5753775"/>
                </a:cubicBezTo>
                <a:lnTo>
                  <a:pt x="5156757" y="5756429"/>
                </a:lnTo>
                <a:cubicBezTo>
                  <a:pt x="5157780" y="5755816"/>
                  <a:pt x="5155529" y="5753162"/>
                  <a:pt x="5157166" y="5752142"/>
                </a:cubicBezTo>
                <a:cubicBezTo>
                  <a:pt x="5158394" y="5751325"/>
                  <a:pt x="5157780" y="5754387"/>
                  <a:pt x="5158189" y="5755000"/>
                </a:cubicBezTo>
                <a:lnTo>
                  <a:pt x="5160000" y="5753610"/>
                </a:lnTo>
                <a:lnTo>
                  <a:pt x="5160849" y="5754796"/>
                </a:lnTo>
                <a:cubicBezTo>
                  <a:pt x="5162077" y="5753571"/>
                  <a:pt x="5162077" y="5754796"/>
                  <a:pt x="5163305" y="5752754"/>
                </a:cubicBezTo>
                <a:lnTo>
                  <a:pt x="5163856" y="5753671"/>
                </a:lnTo>
                <a:lnTo>
                  <a:pt x="5163510" y="5753979"/>
                </a:lnTo>
                <a:cubicBezTo>
                  <a:pt x="5163714" y="5753979"/>
                  <a:pt x="5163714" y="5753775"/>
                  <a:pt x="5163919" y="5753775"/>
                </a:cubicBezTo>
                <a:lnTo>
                  <a:pt x="5163856" y="5753671"/>
                </a:lnTo>
                <a:lnTo>
                  <a:pt x="5164457" y="5753137"/>
                </a:lnTo>
                <a:cubicBezTo>
                  <a:pt x="5164635" y="5751988"/>
                  <a:pt x="5164840" y="5750610"/>
                  <a:pt x="5165556" y="5750916"/>
                </a:cubicBezTo>
                <a:cubicBezTo>
                  <a:pt x="5166170" y="5751325"/>
                  <a:pt x="5166375" y="5751937"/>
                  <a:pt x="5166170" y="5752550"/>
                </a:cubicBezTo>
                <a:lnTo>
                  <a:pt x="5167193" y="5751325"/>
                </a:lnTo>
                <a:cubicBezTo>
                  <a:pt x="5167603" y="5751325"/>
                  <a:pt x="5167398" y="5752346"/>
                  <a:pt x="5167193" y="5752142"/>
                </a:cubicBezTo>
                <a:lnTo>
                  <a:pt x="5168831" y="5751733"/>
                </a:lnTo>
                <a:lnTo>
                  <a:pt x="5168831" y="5751937"/>
                </a:lnTo>
                <a:cubicBezTo>
                  <a:pt x="5169035" y="5751121"/>
                  <a:pt x="5169444" y="5749896"/>
                  <a:pt x="5169649" y="5749283"/>
                </a:cubicBezTo>
                <a:cubicBezTo>
                  <a:pt x="5170058" y="5749896"/>
                  <a:pt x="5169444" y="5749896"/>
                  <a:pt x="5169649" y="5750508"/>
                </a:cubicBezTo>
                <a:lnTo>
                  <a:pt x="5170468" y="5749283"/>
                </a:lnTo>
                <a:cubicBezTo>
                  <a:pt x="5170877" y="5750508"/>
                  <a:pt x="5170263" y="5751937"/>
                  <a:pt x="5169649" y="5751733"/>
                </a:cubicBezTo>
                <a:cubicBezTo>
                  <a:pt x="5170877" y="5756837"/>
                  <a:pt x="5170263" y="5750508"/>
                  <a:pt x="5172310" y="5753366"/>
                </a:cubicBezTo>
                <a:cubicBezTo>
                  <a:pt x="5172310" y="5753366"/>
                  <a:pt x="5173333" y="5752346"/>
                  <a:pt x="5173742" y="5751325"/>
                </a:cubicBezTo>
                <a:cubicBezTo>
                  <a:pt x="5173947" y="5753162"/>
                  <a:pt x="5174356" y="5752754"/>
                  <a:pt x="5174970" y="5752550"/>
                </a:cubicBezTo>
                <a:lnTo>
                  <a:pt x="5174970" y="5755000"/>
                </a:lnTo>
                <a:cubicBezTo>
                  <a:pt x="5175584" y="5754183"/>
                  <a:pt x="5175584" y="5752958"/>
                  <a:pt x="5175993" y="5751937"/>
                </a:cubicBezTo>
                <a:cubicBezTo>
                  <a:pt x="5176812" y="5752142"/>
                  <a:pt x="5177016" y="5753979"/>
                  <a:pt x="5177426" y="5755612"/>
                </a:cubicBezTo>
                <a:cubicBezTo>
                  <a:pt x="5178654" y="5756021"/>
                  <a:pt x="5176402" y="5752754"/>
                  <a:pt x="5177835" y="5752142"/>
                </a:cubicBezTo>
                <a:cubicBezTo>
                  <a:pt x="5178858" y="5752958"/>
                  <a:pt x="5179677" y="5751937"/>
                  <a:pt x="5180905" y="5750508"/>
                </a:cubicBezTo>
                <a:cubicBezTo>
                  <a:pt x="5181723" y="5751325"/>
                  <a:pt x="5180905" y="5751937"/>
                  <a:pt x="5181109" y="5752550"/>
                </a:cubicBezTo>
                <a:lnTo>
                  <a:pt x="5181723" y="5750508"/>
                </a:lnTo>
                <a:cubicBezTo>
                  <a:pt x="5181928" y="5750508"/>
                  <a:pt x="5181928" y="5751121"/>
                  <a:pt x="5181928" y="5751529"/>
                </a:cubicBezTo>
                <a:cubicBezTo>
                  <a:pt x="5182542" y="5750712"/>
                  <a:pt x="5181928" y="5749079"/>
                  <a:pt x="5182746" y="5748466"/>
                </a:cubicBezTo>
                <a:cubicBezTo>
                  <a:pt x="5182746" y="5745812"/>
                  <a:pt x="5184793" y="5752346"/>
                  <a:pt x="5185611" y="5749283"/>
                </a:cubicBezTo>
                <a:cubicBezTo>
                  <a:pt x="5186021" y="5749896"/>
                  <a:pt x="5185611" y="5750712"/>
                  <a:pt x="5185611" y="5751733"/>
                </a:cubicBezTo>
                <a:cubicBezTo>
                  <a:pt x="5187044" y="5749692"/>
                  <a:pt x="5186839" y="5750304"/>
                  <a:pt x="5187862" y="5747650"/>
                </a:cubicBezTo>
                <a:lnTo>
                  <a:pt x="5189090" y="5749283"/>
                </a:lnTo>
                <a:cubicBezTo>
                  <a:pt x="5188272" y="5747446"/>
                  <a:pt x="5189499" y="5747242"/>
                  <a:pt x="5189704" y="5748466"/>
                </a:cubicBezTo>
                <a:cubicBezTo>
                  <a:pt x="5189704" y="5748262"/>
                  <a:pt x="5189909" y="5747854"/>
                  <a:pt x="5190113" y="5747854"/>
                </a:cubicBezTo>
                <a:cubicBezTo>
                  <a:pt x="5190113" y="5748262"/>
                  <a:pt x="5189909" y="5748671"/>
                  <a:pt x="5190113" y="5748875"/>
                </a:cubicBezTo>
                <a:cubicBezTo>
                  <a:pt x="5190113" y="5749079"/>
                  <a:pt x="5190318" y="5748671"/>
                  <a:pt x="5190523" y="5748058"/>
                </a:cubicBezTo>
                <a:lnTo>
                  <a:pt x="5190932" y="5750712"/>
                </a:lnTo>
                <a:lnTo>
                  <a:pt x="5190932" y="5749692"/>
                </a:lnTo>
                <a:lnTo>
                  <a:pt x="5192774" y="5751325"/>
                </a:lnTo>
                <a:cubicBezTo>
                  <a:pt x="5194002" y="5748671"/>
                  <a:pt x="5194820" y="5750916"/>
                  <a:pt x="5194820" y="5751325"/>
                </a:cubicBezTo>
                <a:lnTo>
                  <a:pt x="5196662" y="5749079"/>
                </a:lnTo>
                <a:cubicBezTo>
                  <a:pt x="5196662" y="5750916"/>
                  <a:pt x="5197071" y="5750508"/>
                  <a:pt x="5197685" y="5751325"/>
                </a:cubicBezTo>
                <a:cubicBezTo>
                  <a:pt x="5197071" y="5747650"/>
                  <a:pt x="5198913" y="5748671"/>
                  <a:pt x="5199732" y="5747650"/>
                </a:cubicBezTo>
                <a:cubicBezTo>
                  <a:pt x="5199936" y="5748875"/>
                  <a:pt x="5199732" y="5750100"/>
                  <a:pt x="5198708" y="5749896"/>
                </a:cubicBezTo>
                <a:cubicBezTo>
                  <a:pt x="5199322" y="5751325"/>
                  <a:pt x="5199578" y="5750202"/>
                  <a:pt x="5199834" y="5749028"/>
                </a:cubicBezTo>
                <a:lnTo>
                  <a:pt x="5200562" y="5748268"/>
                </a:lnTo>
                <a:lnTo>
                  <a:pt x="5202068" y="5749020"/>
                </a:lnTo>
                <a:lnTo>
                  <a:pt x="5201983" y="5749079"/>
                </a:lnTo>
                <a:lnTo>
                  <a:pt x="5202187" y="5749079"/>
                </a:lnTo>
                <a:lnTo>
                  <a:pt x="5202068" y="5749020"/>
                </a:lnTo>
                <a:lnTo>
                  <a:pt x="5206689" y="5745812"/>
                </a:lnTo>
                <a:cubicBezTo>
                  <a:pt x="5206689" y="5746221"/>
                  <a:pt x="5206689" y="5749692"/>
                  <a:pt x="5206689" y="5750304"/>
                </a:cubicBezTo>
                <a:cubicBezTo>
                  <a:pt x="5206689" y="5750304"/>
                  <a:pt x="5208327" y="5747650"/>
                  <a:pt x="5208736" y="5750304"/>
                </a:cubicBezTo>
                <a:cubicBezTo>
                  <a:pt x="5209145" y="5750712"/>
                  <a:pt x="5208531" y="5746425"/>
                  <a:pt x="5210373" y="5750100"/>
                </a:cubicBezTo>
                <a:cubicBezTo>
                  <a:pt x="5210168" y="5749692"/>
                  <a:pt x="5209555" y="5746221"/>
                  <a:pt x="5209964" y="5745812"/>
                </a:cubicBezTo>
                <a:cubicBezTo>
                  <a:pt x="5210987" y="5748875"/>
                  <a:pt x="5210782" y="5747446"/>
                  <a:pt x="5212010" y="5749896"/>
                </a:cubicBezTo>
                <a:cubicBezTo>
                  <a:pt x="5211601" y="5749283"/>
                  <a:pt x="5211806" y="5744996"/>
                  <a:pt x="5212420" y="5745200"/>
                </a:cubicBezTo>
                <a:cubicBezTo>
                  <a:pt x="5212420" y="5745812"/>
                  <a:pt x="5212624" y="5749487"/>
                  <a:pt x="5212420" y="5749896"/>
                </a:cubicBezTo>
                <a:lnTo>
                  <a:pt x="5213647" y="5745608"/>
                </a:lnTo>
                <a:cubicBezTo>
                  <a:pt x="5213238" y="5746425"/>
                  <a:pt x="5213647" y="5749079"/>
                  <a:pt x="5214057" y="5750304"/>
                </a:cubicBezTo>
                <a:cubicBezTo>
                  <a:pt x="5213852" y="5749487"/>
                  <a:pt x="5215284" y="5750304"/>
                  <a:pt x="5215694" y="5749896"/>
                </a:cubicBezTo>
                <a:lnTo>
                  <a:pt x="5215080" y="5748875"/>
                </a:lnTo>
                <a:cubicBezTo>
                  <a:pt x="5216717" y="5749487"/>
                  <a:pt x="5217740" y="5748466"/>
                  <a:pt x="5218763" y="5748875"/>
                </a:cubicBezTo>
                <a:cubicBezTo>
                  <a:pt x="5218968" y="5746629"/>
                  <a:pt x="5221424" y="5744791"/>
                  <a:pt x="5220401" y="5747446"/>
                </a:cubicBezTo>
                <a:lnTo>
                  <a:pt x="5221288" y="5748331"/>
                </a:lnTo>
                <a:lnTo>
                  <a:pt x="5221628" y="5748671"/>
                </a:lnTo>
                <a:cubicBezTo>
                  <a:pt x="5222038" y="5749896"/>
                  <a:pt x="5221219" y="5750508"/>
                  <a:pt x="5221015" y="5750508"/>
                </a:cubicBezTo>
                <a:cubicBezTo>
                  <a:pt x="5221015" y="5750508"/>
                  <a:pt x="5224289" y="5748671"/>
                  <a:pt x="5224494" y="5747242"/>
                </a:cubicBezTo>
                <a:cubicBezTo>
                  <a:pt x="5224698" y="5747242"/>
                  <a:pt x="5224903" y="5747446"/>
                  <a:pt x="5224903" y="5747650"/>
                </a:cubicBezTo>
                <a:cubicBezTo>
                  <a:pt x="5225107" y="5746833"/>
                  <a:pt x="5226335" y="5746016"/>
                  <a:pt x="5226540" y="5746629"/>
                </a:cubicBezTo>
                <a:lnTo>
                  <a:pt x="5225926" y="5748058"/>
                </a:lnTo>
                <a:cubicBezTo>
                  <a:pt x="5226745" y="5749079"/>
                  <a:pt x="5227154" y="5744587"/>
                  <a:pt x="5228382" y="5747037"/>
                </a:cubicBezTo>
                <a:cubicBezTo>
                  <a:pt x="5228791" y="5747242"/>
                  <a:pt x="5229610" y="5750304"/>
                  <a:pt x="5229610" y="5748671"/>
                </a:cubicBezTo>
                <a:cubicBezTo>
                  <a:pt x="5228996" y="5745812"/>
                  <a:pt x="5230428" y="5744179"/>
                  <a:pt x="5231042" y="5746221"/>
                </a:cubicBezTo>
                <a:cubicBezTo>
                  <a:pt x="5231042" y="5745608"/>
                  <a:pt x="5231247" y="5744996"/>
                  <a:pt x="5231451" y="5744587"/>
                </a:cubicBezTo>
                <a:cubicBezTo>
                  <a:pt x="5231451" y="5744587"/>
                  <a:pt x="5231451" y="5744587"/>
                  <a:pt x="5231656" y="5744383"/>
                </a:cubicBezTo>
                <a:cubicBezTo>
                  <a:pt x="5232065" y="5744996"/>
                  <a:pt x="5231656" y="5746425"/>
                  <a:pt x="5232270" y="5746016"/>
                </a:cubicBezTo>
                <a:cubicBezTo>
                  <a:pt x="5232270" y="5743771"/>
                  <a:pt x="5233498" y="5745608"/>
                  <a:pt x="5232884" y="5744383"/>
                </a:cubicBezTo>
                <a:cubicBezTo>
                  <a:pt x="5233089" y="5744383"/>
                  <a:pt x="5233293" y="5744383"/>
                  <a:pt x="5233498" y="5744791"/>
                </a:cubicBezTo>
                <a:cubicBezTo>
                  <a:pt x="5234112" y="5744587"/>
                  <a:pt x="5233907" y="5744383"/>
                  <a:pt x="5233907" y="5743975"/>
                </a:cubicBezTo>
                <a:cubicBezTo>
                  <a:pt x="5234112" y="5743975"/>
                  <a:pt x="5234112" y="5743975"/>
                  <a:pt x="5234316" y="5743975"/>
                </a:cubicBezTo>
                <a:cubicBezTo>
                  <a:pt x="5234316" y="5743771"/>
                  <a:pt x="5234316" y="5743771"/>
                  <a:pt x="5234316" y="5743567"/>
                </a:cubicBezTo>
                <a:cubicBezTo>
                  <a:pt x="5234521" y="5743771"/>
                  <a:pt x="5234521" y="5743771"/>
                  <a:pt x="5234726" y="5743975"/>
                </a:cubicBezTo>
                <a:cubicBezTo>
                  <a:pt x="5234726" y="5742546"/>
                  <a:pt x="5236158" y="5744383"/>
                  <a:pt x="5236363" y="5746425"/>
                </a:cubicBezTo>
                <a:cubicBezTo>
                  <a:pt x="5236772" y="5747242"/>
                  <a:pt x="5236772" y="5744996"/>
                  <a:pt x="5237181" y="5744791"/>
                </a:cubicBezTo>
                <a:cubicBezTo>
                  <a:pt x="5237795" y="5742750"/>
                  <a:pt x="5239433" y="5744996"/>
                  <a:pt x="5240251" y="5743975"/>
                </a:cubicBezTo>
                <a:lnTo>
                  <a:pt x="5240046" y="5743975"/>
                </a:lnTo>
                <a:cubicBezTo>
                  <a:pt x="5240046" y="5743567"/>
                  <a:pt x="5240046" y="5743362"/>
                  <a:pt x="5240251" y="5743158"/>
                </a:cubicBezTo>
                <a:cubicBezTo>
                  <a:pt x="5240660" y="5743158"/>
                  <a:pt x="5241070" y="5743158"/>
                  <a:pt x="5241274" y="5743362"/>
                </a:cubicBezTo>
                <a:cubicBezTo>
                  <a:pt x="5241274" y="5743158"/>
                  <a:pt x="5241274" y="5743158"/>
                  <a:pt x="5241479" y="5742954"/>
                </a:cubicBezTo>
                <a:cubicBezTo>
                  <a:pt x="5241888" y="5743362"/>
                  <a:pt x="5243525" y="5743158"/>
                  <a:pt x="5244344" y="5742750"/>
                </a:cubicBezTo>
                <a:cubicBezTo>
                  <a:pt x="5244753" y="5742546"/>
                  <a:pt x="5244958" y="5742341"/>
                  <a:pt x="5244958" y="5742137"/>
                </a:cubicBezTo>
                <a:cubicBezTo>
                  <a:pt x="5245776" y="5741729"/>
                  <a:pt x="5245572" y="5741729"/>
                  <a:pt x="5245776" y="5741321"/>
                </a:cubicBezTo>
                <a:cubicBezTo>
                  <a:pt x="5247004" y="5741729"/>
                  <a:pt x="5249051" y="5741117"/>
                  <a:pt x="5250483" y="5742341"/>
                </a:cubicBezTo>
                <a:cubicBezTo>
                  <a:pt x="5250688" y="5741729"/>
                  <a:pt x="5251302" y="5740912"/>
                  <a:pt x="5251097" y="5740096"/>
                </a:cubicBezTo>
                <a:lnTo>
                  <a:pt x="5250483" y="5740300"/>
                </a:lnTo>
                <a:cubicBezTo>
                  <a:pt x="5249869" y="5738667"/>
                  <a:pt x="5253553" y="5737441"/>
                  <a:pt x="5253553" y="5737441"/>
                </a:cubicBezTo>
                <a:cubicBezTo>
                  <a:pt x="5253553" y="5736829"/>
                  <a:pt x="5254371" y="5739891"/>
                  <a:pt x="5254576" y="5736829"/>
                </a:cubicBezTo>
                <a:lnTo>
                  <a:pt x="5253757" y="5735196"/>
                </a:lnTo>
                <a:cubicBezTo>
                  <a:pt x="5254576" y="5733971"/>
                  <a:pt x="5255395" y="5731521"/>
                  <a:pt x="5256213" y="5732337"/>
                </a:cubicBezTo>
                <a:cubicBezTo>
                  <a:pt x="5254167" y="5729887"/>
                  <a:pt x="5254576" y="5732337"/>
                  <a:pt x="5253757" y="5729683"/>
                </a:cubicBezTo>
                <a:cubicBezTo>
                  <a:pt x="5254576" y="5732950"/>
                  <a:pt x="5251097" y="5731725"/>
                  <a:pt x="5250074" y="5729275"/>
                </a:cubicBezTo>
                <a:cubicBezTo>
                  <a:pt x="5250074" y="5730092"/>
                  <a:pt x="5250483" y="5730704"/>
                  <a:pt x="5249665" y="5730296"/>
                </a:cubicBezTo>
                <a:cubicBezTo>
                  <a:pt x="5249665" y="5730500"/>
                  <a:pt x="5249665" y="5730704"/>
                  <a:pt x="5249460" y="5730908"/>
                </a:cubicBezTo>
                <a:cubicBezTo>
                  <a:pt x="5249665" y="5731317"/>
                  <a:pt x="5248028" y="5731929"/>
                  <a:pt x="5247823" y="5731112"/>
                </a:cubicBezTo>
                <a:cubicBezTo>
                  <a:pt x="5247823" y="5731112"/>
                  <a:pt x="5245776" y="5731521"/>
                  <a:pt x="5247004" y="5730500"/>
                </a:cubicBezTo>
                <a:lnTo>
                  <a:pt x="5245981" y="5730500"/>
                </a:lnTo>
                <a:cubicBezTo>
                  <a:pt x="5245367" y="5729479"/>
                  <a:pt x="5244549" y="5729275"/>
                  <a:pt x="5243935" y="5729887"/>
                </a:cubicBezTo>
                <a:cubicBezTo>
                  <a:pt x="5243525" y="5729479"/>
                  <a:pt x="5242911" y="5731725"/>
                  <a:pt x="5243116" y="5730500"/>
                </a:cubicBezTo>
                <a:lnTo>
                  <a:pt x="5241683" y="5731521"/>
                </a:lnTo>
                <a:lnTo>
                  <a:pt x="5241683" y="5731112"/>
                </a:lnTo>
                <a:cubicBezTo>
                  <a:pt x="5240046" y="5730908"/>
                  <a:pt x="5238614" y="5733971"/>
                  <a:pt x="5236772" y="5731112"/>
                </a:cubicBezTo>
                <a:cubicBezTo>
                  <a:pt x="5236363" y="5731521"/>
                  <a:pt x="5235749" y="5732133"/>
                  <a:pt x="5234930" y="5731725"/>
                </a:cubicBezTo>
                <a:lnTo>
                  <a:pt x="5234726" y="5730296"/>
                </a:lnTo>
                <a:cubicBezTo>
                  <a:pt x="5234112" y="5730908"/>
                  <a:pt x="5232679" y="5728867"/>
                  <a:pt x="5232475" y="5730500"/>
                </a:cubicBezTo>
                <a:cubicBezTo>
                  <a:pt x="5232065" y="5728560"/>
                  <a:pt x="5231247" y="5728356"/>
                  <a:pt x="5230377" y="5728560"/>
                </a:cubicBezTo>
                <a:close/>
                <a:moveTo>
                  <a:pt x="4970530" y="5580233"/>
                </a:moveTo>
                <a:lnTo>
                  <a:pt x="4981172" y="5580233"/>
                </a:lnTo>
                <a:cubicBezTo>
                  <a:pt x="5003069" y="5580233"/>
                  <a:pt x="5007980" y="5588196"/>
                  <a:pt x="5007980" y="5601671"/>
                </a:cubicBezTo>
                <a:cubicBezTo>
                  <a:pt x="5007980" y="5615758"/>
                  <a:pt x="4999180" y="5623516"/>
                  <a:pt x="4985265" y="5623516"/>
                </a:cubicBezTo>
                <a:lnTo>
                  <a:pt x="4970530" y="5623516"/>
                </a:lnTo>
                <a:cubicBezTo>
                  <a:pt x="4968279" y="5623516"/>
                  <a:pt x="4966438" y="5621679"/>
                  <a:pt x="4966438" y="5619433"/>
                </a:cubicBezTo>
                <a:lnTo>
                  <a:pt x="4966438" y="5584317"/>
                </a:lnTo>
                <a:cubicBezTo>
                  <a:pt x="4966438" y="5582071"/>
                  <a:pt x="4968279" y="5580233"/>
                  <a:pt x="4970530" y="5580233"/>
                </a:cubicBezTo>
                <a:close/>
                <a:moveTo>
                  <a:pt x="5162487" y="5580030"/>
                </a:moveTo>
                <a:cubicBezTo>
                  <a:pt x="5189091" y="5580030"/>
                  <a:pt x="5210578" y="5601875"/>
                  <a:pt x="5210578" y="5630867"/>
                </a:cubicBezTo>
                <a:cubicBezTo>
                  <a:pt x="5210578" y="5661084"/>
                  <a:pt x="5189091" y="5683950"/>
                  <a:pt x="5162487" y="5683950"/>
                </a:cubicBezTo>
                <a:cubicBezTo>
                  <a:pt x="5135883" y="5683950"/>
                  <a:pt x="5114600" y="5661084"/>
                  <a:pt x="5114396" y="5630867"/>
                </a:cubicBezTo>
                <a:cubicBezTo>
                  <a:pt x="5114396" y="5601875"/>
                  <a:pt x="5135883" y="5580030"/>
                  <a:pt x="5162487" y="5580030"/>
                </a:cubicBezTo>
                <a:close/>
                <a:moveTo>
                  <a:pt x="4786352" y="5543279"/>
                </a:moveTo>
                <a:cubicBezTo>
                  <a:pt x="4784100" y="5543279"/>
                  <a:pt x="4782054" y="5545117"/>
                  <a:pt x="4782054" y="5547363"/>
                </a:cubicBezTo>
                <a:lnTo>
                  <a:pt x="4782054" y="5716208"/>
                </a:lnTo>
                <a:cubicBezTo>
                  <a:pt x="4782054" y="5718658"/>
                  <a:pt x="4783896" y="5720495"/>
                  <a:pt x="4786352" y="5720495"/>
                </a:cubicBezTo>
                <a:lnTo>
                  <a:pt x="4892766" y="5720495"/>
                </a:lnTo>
                <a:cubicBezTo>
                  <a:pt x="4895222" y="5720495"/>
                  <a:pt x="4897064" y="5718658"/>
                  <a:pt x="4897064" y="5716208"/>
                </a:cubicBezTo>
                <a:lnTo>
                  <a:pt x="4897064" y="5687625"/>
                </a:lnTo>
                <a:cubicBezTo>
                  <a:pt x="4897064" y="5685175"/>
                  <a:pt x="4895222" y="5683337"/>
                  <a:pt x="4892766" y="5683337"/>
                </a:cubicBezTo>
                <a:lnTo>
                  <a:pt x="4829941" y="5683337"/>
                </a:lnTo>
                <a:cubicBezTo>
                  <a:pt x="4827485" y="5683337"/>
                  <a:pt x="4825643" y="5681500"/>
                  <a:pt x="4825643" y="5679050"/>
                </a:cubicBezTo>
                <a:lnTo>
                  <a:pt x="4825643" y="5654141"/>
                </a:lnTo>
                <a:cubicBezTo>
                  <a:pt x="4825643" y="5651691"/>
                  <a:pt x="4827485" y="5649854"/>
                  <a:pt x="4829941" y="5649854"/>
                </a:cubicBezTo>
                <a:lnTo>
                  <a:pt x="4875576" y="5649854"/>
                </a:lnTo>
                <a:cubicBezTo>
                  <a:pt x="4878032" y="5649854"/>
                  <a:pt x="4879874" y="5648016"/>
                  <a:pt x="4879874" y="5645566"/>
                </a:cubicBezTo>
                <a:lnTo>
                  <a:pt x="4879874" y="5616983"/>
                </a:lnTo>
                <a:cubicBezTo>
                  <a:pt x="4879874" y="5614533"/>
                  <a:pt x="4878032" y="5612696"/>
                  <a:pt x="4875576" y="5612696"/>
                </a:cubicBezTo>
                <a:lnTo>
                  <a:pt x="4829941" y="5612696"/>
                </a:lnTo>
                <a:cubicBezTo>
                  <a:pt x="4827485" y="5612696"/>
                  <a:pt x="4825643" y="5610858"/>
                  <a:pt x="4825643" y="5608408"/>
                </a:cubicBezTo>
                <a:lnTo>
                  <a:pt x="4825643" y="5584725"/>
                </a:lnTo>
                <a:cubicBezTo>
                  <a:pt x="4825643" y="5582275"/>
                  <a:pt x="4827485" y="5580438"/>
                  <a:pt x="4829941" y="5580438"/>
                </a:cubicBezTo>
                <a:lnTo>
                  <a:pt x="4889288" y="5580438"/>
                </a:lnTo>
                <a:cubicBezTo>
                  <a:pt x="4891743" y="5580438"/>
                  <a:pt x="4893585" y="5578600"/>
                  <a:pt x="4893585" y="5576150"/>
                </a:cubicBezTo>
                <a:lnTo>
                  <a:pt x="4893585" y="5547567"/>
                </a:lnTo>
                <a:cubicBezTo>
                  <a:pt x="4893585" y="5545117"/>
                  <a:pt x="4891743" y="5543279"/>
                  <a:pt x="4889288" y="5543279"/>
                </a:cubicBezTo>
                <a:close/>
                <a:moveTo>
                  <a:pt x="4624478" y="5543279"/>
                </a:moveTo>
                <a:cubicBezTo>
                  <a:pt x="4621818" y="5543279"/>
                  <a:pt x="4619772" y="5545321"/>
                  <a:pt x="4619772" y="5547975"/>
                </a:cubicBezTo>
                <a:lnTo>
                  <a:pt x="4619772" y="5575742"/>
                </a:lnTo>
                <a:cubicBezTo>
                  <a:pt x="4619772" y="5578396"/>
                  <a:pt x="4621818" y="5580438"/>
                  <a:pt x="4624478" y="5580438"/>
                </a:cubicBezTo>
                <a:lnTo>
                  <a:pt x="4685257" y="5580438"/>
                </a:lnTo>
                <a:cubicBezTo>
                  <a:pt x="4693238" y="5580438"/>
                  <a:pt x="4698969" y="5579621"/>
                  <a:pt x="4698969" y="5579621"/>
                </a:cubicBezTo>
                <a:lnTo>
                  <a:pt x="4698969" y="5580233"/>
                </a:lnTo>
                <a:cubicBezTo>
                  <a:pt x="4698969" y="5580233"/>
                  <a:pt x="4693034" y="5585542"/>
                  <a:pt x="4685257" y="5596362"/>
                </a:cubicBezTo>
                <a:lnTo>
                  <a:pt x="4617521" y="5692116"/>
                </a:lnTo>
                <a:cubicBezTo>
                  <a:pt x="4616907" y="5692933"/>
                  <a:pt x="4616702" y="5693750"/>
                  <a:pt x="4616702" y="5694771"/>
                </a:cubicBezTo>
                <a:lnTo>
                  <a:pt x="4616702" y="5715800"/>
                </a:lnTo>
                <a:cubicBezTo>
                  <a:pt x="4616702" y="5718454"/>
                  <a:pt x="4618748" y="5720495"/>
                  <a:pt x="4621409" y="5720495"/>
                </a:cubicBezTo>
                <a:lnTo>
                  <a:pt x="4750743" y="5720495"/>
                </a:lnTo>
                <a:cubicBezTo>
                  <a:pt x="4753404" y="5720495"/>
                  <a:pt x="4755450" y="5718454"/>
                  <a:pt x="4755450" y="5715800"/>
                </a:cubicBezTo>
                <a:lnTo>
                  <a:pt x="4755450" y="5688033"/>
                </a:lnTo>
                <a:cubicBezTo>
                  <a:pt x="4755450" y="5685379"/>
                  <a:pt x="4753404" y="5683337"/>
                  <a:pt x="4750743" y="5683337"/>
                </a:cubicBezTo>
                <a:lnTo>
                  <a:pt x="4685257" y="5683337"/>
                </a:lnTo>
                <a:cubicBezTo>
                  <a:pt x="4677276" y="5683337"/>
                  <a:pt x="4671546" y="5684154"/>
                  <a:pt x="4671546" y="5684154"/>
                </a:cubicBezTo>
                <a:lnTo>
                  <a:pt x="4671546" y="5683745"/>
                </a:lnTo>
                <a:cubicBezTo>
                  <a:pt x="4671546" y="5683745"/>
                  <a:pt x="4677481" y="5678437"/>
                  <a:pt x="4685257" y="5667616"/>
                </a:cubicBezTo>
                <a:lnTo>
                  <a:pt x="4753199" y="5571250"/>
                </a:lnTo>
                <a:cubicBezTo>
                  <a:pt x="4753813" y="5570433"/>
                  <a:pt x="4754017" y="5569617"/>
                  <a:pt x="4754017" y="5568596"/>
                </a:cubicBezTo>
                <a:lnTo>
                  <a:pt x="4754017" y="5547975"/>
                </a:lnTo>
                <a:cubicBezTo>
                  <a:pt x="4754017" y="5545321"/>
                  <a:pt x="4751971" y="5543279"/>
                  <a:pt x="4749311" y="5543279"/>
                </a:cubicBezTo>
                <a:close/>
                <a:moveTo>
                  <a:pt x="4926942" y="5543075"/>
                </a:moveTo>
                <a:cubicBezTo>
                  <a:pt x="4924690" y="5543075"/>
                  <a:pt x="4922849" y="5544913"/>
                  <a:pt x="4922849" y="5547159"/>
                </a:cubicBezTo>
                <a:lnTo>
                  <a:pt x="4922644" y="5547159"/>
                </a:lnTo>
                <a:lnTo>
                  <a:pt x="4922644" y="5716208"/>
                </a:lnTo>
                <a:cubicBezTo>
                  <a:pt x="4922644" y="5718454"/>
                  <a:pt x="4924486" y="5720291"/>
                  <a:pt x="4926737" y="5720291"/>
                </a:cubicBezTo>
                <a:lnTo>
                  <a:pt x="4962754" y="5720291"/>
                </a:lnTo>
                <a:cubicBezTo>
                  <a:pt x="4965005" y="5720291"/>
                  <a:pt x="4966847" y="5718454"/>
                  <a:pt x="4966847" y="5716208"/>
                </a:cubicBezTo>
                <a:lnTo>
                  <a:pt x="4966847" y="5664554"/>
                </a:lnTo>
                <a:cubicBezTo>
                  <a:pt x="4966847" y="5662308"/>
                  <a:pt x="4968689" y="5660471"/>
                  <a:pt x="4970940" y="5660471"/>
                </a:cubicBezTo>
                <a:lnTo>
                  <a:pt x="4984856" y="5660471"/>
                </a:lnTo>
                <a:cubicBezTo>
                  <a:pt x="4986288" y="5660471"/>
                  <a:pt x="4987721" y="5661491"/>
                  <a:pt x="4988335" y="5662716"/>
                </a:cubicBezTo>
                <a:lnTo>
                  <a:pt x="5017598" y="5718250"/>
                </a:lnTo>
                <a:cubicBezTo>
                  <a:pt x="5018212" y="5719679"/>
                  <a:pt x="5019645" y="5720495"/>
                  <a:pt x="5021077" y="5720495"/>
                </a:cubicBezTo>
                <a:lnTo>
                  <a:pt x="5060164" y="5720495"/>
                </a:lnTo>
                <a:cubicBezTo>
                  <a:pt x="5063234" y="5720495"/>
                  <a:pt x="5065076" y="5717229"/>
                  <a:pt x="5063643" y="5714574"/>
                </a:cubicBezTo>
                <a:lnTo>
                  <a:pt x="5032333" y="5658429"/>
                </a:lnTo>
                <a:cubicBezTo>
                  <a:pt x="5028035" y="5651079"/>
                  <a:pt x="5025579" y="5647812"/>
                  <a:pt x="5025579" y="5647812"/>
                </a:cubicBezTo>
                <a:lnTo>
                  <a:pt x="5025579" y="5647404"/>
                </a:lnTo>
                <a:cubicBezTo>
                  <a:pt x="5043179" y="5638421"/>
                  <a:pt x="5052183" y="5617800"/>
                  <a:pt x="5052183" y="5599017"/>
                </a:cubicBezTo>
                <a:cubicBezTo>
                  <a:pt x="5052183" y="5573088"/>
                  <a:pt x="5039495" y="5555121"/>
                  <a:pt x="5019440" y="5547363"/>
                </a:cubicBezTo>
                <a:cubicBezTo>
                  <a:pt x="5011664" y="5544300"/>
                  <a:pt x="5003069" y="5543075"/>
                  <a:pt x="4984856" y="5543075"/>
                </a:cubicBezTo>
                <a:close/>
                <a:moveTo>
                  <a:pt x="5162487" y="5540217"/>
                </a:moveTo>
                <a:cubicBezTo>
                  <a:pt x="5108870" y="5540217"/>
                  <a:pt x="5069579" y="5579825"/>
                  <a:pt x="5069374" y="5630867"/>
                </a:cubicBezTo>
                <a:cubicBezTo>
                  <a:pt x="5069374" y="5683133"/>
                  <a:pt x="5108666" y="5723762"/>
                  <a:pt x="5162487" y="5723762"/>
                </a:cubicBezTo>
                <a:cubicBezTo>
                  <a:pt x="5216308" y="5723762"/>
                  <a:pt x="5255600" y="5682929"/>
                  <a:pt x="5255600" y="5630867"/>
                </a:cubicBezTo>
                <a:cubicBezTo>
                  <a:pt x="5255600" y="5579825"/>
                  <a:pt x="5216308" y="5540217"/>
                  <a:pt x="5162487" y="5540217"/>
                </a:cubicBezTo>
                <a:close/>
                <a:moveTo>
                  <a:pt x="5007776" y="5356467"/>
                </a:moveTo>
                <a:lnTo>
                  <a:pt x="5022101" y="5356467"/>
                </a:lnTo>
                <a:cubicBezTo>
                  <a:pt x="5051365" y="5356467"/>
                  <a:pt x="5070602" y="5373822"/>
                  <a:pt x="5070602" y="5407509"/>
                </a:cubicBezTo>
                <a:cubicBezTo>
                  <a:pt x="5070602" y="5441400"/>
                  <a:pt x="5052184" y="5459367"/>
                  <a:pt x="5022101" y="5459367"/>
                </a:cubicBezTo>
                <a:lnTo>
                  <a:pt x="5022101" y="5459571"/>
                </a:lnTo>
                <a:lnTo>
                  <a:pt x="5007776" y="5459571"/>
                </a:lnTo>
                <a:cubicBezTo>
                  <a:pt x="5005729" y="5459571"/>
                  <a:pt x="5004092" y="5457938"/>
                  <a:pt x="5004092" y="5455896"/>
                </a:cubicBezTo>
                <a:lnTo>
                  <a:pt x="5004092" y="5360142"/>
                </a:lnTo>
                <a:cubicBezTo>
                  <a:pt x="5004092" y="5358101"/>
                  <a:pt x="5005729" y="5356467"/>
                  <a:pt x="5007776" y="5356467"/>
                </a:cubicBezTo>
                <a:close/>
                <a:moveTo>
                  <a:pt x="5142023" y="5319309"/>
                </a:moveTo>
                <a:cubicBezTo>
                  <a:pt x="5139771" y="5319309"/>
                  <a:pt x="5137725" y="5321147"/>
                  <a:pt x="5137725" y="5323597"/>
                </a:cubicBezTo>
                <a:lnTo>
                  <a:pt x="5137725" y="5492238"/>
                </a:lnTo>
                <a:cubicBezTo>
                  <a:pt x="5137725" y="5494688"/>
                  <a:pt x="5139567" y="5496525"/>
                  <a:pt x="5142023" y="5496525"/>
                </a:cubicBezTo>
                <a:lnTo>
                  <a:pt x="5248437" y="5496525"/>
                </a:lnTo>
                <a:cubicBezTo>
                  <a:pt x="5250893" y="5496525"/>
                  <a:pt x="5252735" y="5494688"/>
                  <a:pt x="5252735" y="5492238"/>
                </a:cubicBezTo>
                <a:lnTo>
                  <a:pt x="5252735" y="5463655"/>
                </a:lnTo>
                <a:cubicBezTo>
                  <a:pt x="5252735" y="5461205"/>
                  <a:pt x="5250893" y="5459367"/>
                  <a:pt x="5248437" y="5459367"/>
                </a:cubicBezTo>
                <a:lnTo>
                  <a:pt x="5185612" y="5459367"/>
                </a:lnTo>
                <a:cubicBezTo>
                  <a:pt x="5183156" y="5459367"/>
                  <a:pt x="5181314" y="5457530"/>
                  <a:pt x="5181314" y="5455080"/>
                </a:cubicBezTo>
                <a:lnTo>
                  <a:pt x="5181314" y="5430171"/>
                </a:lnTo>
                <a:cubicBezTo>
                  <a:pt x="5181314" y="5427721"/>
                  <a:pt x="5183156" y="5425884"/>
                  <a:pt x="5185612" y="5425884"/>
                </a:cubicBezTo>
                <a:lnTo>
                  <a:pt x="5231247" y="5425884"/>
                </a:lnTo>
                <a:cubicBezTo>
                  <a:pt x="5233703" y="5425884"/>
                  <a:pt x="5235545" y="5424046"/>
                  <a:pt x="5235545" y="5421596"/>
                </a:cubicBezTo>
                <a:lnTo>
                  <a:pt x="5235545" y="5393013"/>
                </a:lnTo>
                <a:cubicBezTo>
                  <a:pt x="5235545" y="5390563"/>
                  <a:pt x="5233703" y="5388726"/>
                  <a:pt x="5231247" y="5388726"/>
                </a:cubicBezTo>
                <a:lnTo>
                  <a:pt x="5185612" y="5388726"/>
                </a:lnTo>
                <a:cubicBezTo>
                  <a:pt x="5183156" y="5388726"/>
                  <a:pt x="5181314" y="5386888"/>
                  <a:pt x="5181314" y="5384438"/>
                </a:cubicBezTo>
                <a:lnTo>
                  <a:pt x="5181314" y="5360755"/>
                </a:lnTo>
                <a:cubicBezTo>
                  <a:pt x="5181314" y="5358305"/>
                  <a:pt x="5183156" y="5356468"/>
                  <a:pt x="5185612" y="5356468"/>
                </a:cubicBezTo>
                <a:lnTo>
                  <a:pt x="5244958" y="5356468"/>
                </a:lnTo>
                <a:cubicBezTo>
                  <a:pt x="5247414" y="5356468"/>
                  <a:pt x="5249256" y="5354630"/>
                  <a:pt x="5249256" y="5352180"/>
                </a:cubicBezTo>
                <a:lnTo>
                  <a:pt x="5249256" y="5323597"/>
                </a:lnTo>
                <a:cubicBezTo>
                  <a:pt x="5249256" y="5321147"/>
                  <a:pt x="5247414" y="5319309"/>
                  <a:pt x="5244958" y="5319309"/>
                </a:cubicBezTo>
                <a:close/>
                <a:moveTo>
                  <a:pt x="4964186" y="5319309"/>
                </a:moveTo>
                <a:cubicBezTo>
                  <a:pt x="4962140" y="5319309"/>
                  <a:pt x="4960503" y="5320943"/>
                  <a:pt x="4960503" y="5322780"/>
                </a:cubicBezTo>
                <a:lnTo>
                  <a:pt x="4960503" y="5493054"/>
                </a:lnTo>
                <a:cubicBezTo>
                  <a:pt x="4960503" y="5495096"/>
                  <a:pt x="4962140" y="5496729"/>
                  <a:pt x="4964186" y="5496729"/>
                </a:cubicBezTo>
                <a:lnTo>
                  <a:pt x="5023738" y="5496729"/>
                </a:lnTo>
                <a:cubicBezTo>
                  <a:pt x="5068760" y="5496729"/>
                  <a:pt x="5100684" y="5475292"/>
                  <a:pt x="5111530" y="5437930"/>
                </a:cubicBezTo>
                <a:cubicBezTo>
                  <a:pt x="5128721" y="5378313"/>
                  <a:pt x="5082266" y="5319309"/>
                  <a:pt x="5020259" y="5319309"/>
                </a:cubicBezTo>
                <a:close/>
                <a:moveTo>
                  <a:pt x="4894608" y="5319309"/>
                </a:moveTo>
                <a:cubicBezTo>
                  <a:pt x="4892357" y="5319309"/>
                  <a:pt x="4890515" y="5320943"/>
                  <a:pt x="4890515" y="5323393"/>
                </a:cubicBezTo>
                <a:lnTo>
                  <a:pt x="4890515" y="5492850"/>
                </a:lnTo>
                <a:cubicBezTo>
                  <a:pt x="4890515" y="5495096"/>
                  <a:pt x="4892357" y="5496933"/>
                  <a:pt x="4894608" y="5496933"/>
                </a:cubicBezTo>
                <a:lnTo>
                  <a:pt x="4930216" y="5496933"/>
                </a:lnTo>
                <a:cubicBezTo>
                  <a:pt x="4932467" y="5496933"/>
                  <a:pt x="4934309" y="5495096"/>
                  <a:pt x="4934309" y="5492850"/>
                </a:cubicBezTo>
                <a:lnTo>
                  <a:pt x="4934309" y="5323393"/>
                </a:lnTo>
                <a:cubicBezTo>
                  <a:pt x="4934309" y="5321147"/>
                  <a:pt x="4932467" y="5319309"/>
                  <a:pt x="4930216" y="5319309"/>
                </a:cubicBezTo>
                <a:close/>
                <a:moveTo>
                  <a:pt x="4641873" y="5319309"/>
                </a:moveTo>
                <a:cubicBezTo>
                  <a:pt x="4639622" y="5319309"/>
                  <a:pt x="4637780" y="5321147"/>
                  <a:pt x="4637780" y="5323393"/>
                </a:cubicBezTo>
                <a:lnTo>
                  <a:pt x="4637780" y="5492646"/>
                </a:lnTo>
                <a:cubicBezTo>
                  <a:pt x="4637780" y="5494892"/>
                  <a:pt x="4639622" y="5496729"/>
                  <a:pt x="4641873" y="5496729"/>
                </a:cubicBezTo>
                <a:lnTo>
                  <a:pt x="4677276" y="5496729"/>
                </a:lnTo>
                <a:cubicBezTo>
                  <a:pt x="4679527" y="5496729"/>
                  <a:pt x="4681369" y="5494892"/>
                  <a:pt x="4681369" y="5492646"/>
                </a:cubicBezTo>
                <a:lnTo>
                  <a:pt x="4681369" y="5323393"/>
                </a:lnTo>
                <a:cubicBezTo>
                  <a:pt x="4681369" y="5321147"/>
                  <a:pt x="4679527" y="5319309"/>
                  <a:pt x="4677276" y="5319309"/>
                </a:cubicBezTo>
                <a:close/>
                <a:moveTo>
                  <a:pt x="4571885" y="5319105"/>
                </a:moveTo>
                <a:cubicBezTo>
                  <a:pt x="4570248" y="5319105"/>
                  <a:pt x="4568815" y="5320534"/>
                  <a:pt x="4568815" y="5322168"/>
                </a:cubicBezTo>
                <a:lnTo>
                  <a:pt x="4568815" y="5431601"/>
                </a:lnTo>
                <a:cubicBezTo>
                  <a:pt x="4568815" y="5446301"/>
                  <a:pt x="4561243" y="5455488"/>
                  <a:pt x="4548965" y="5458755"/>
                </a:cubicBezTo>
                <a:cubicBezTo>
                  <a:pt x="4527887" y="5464472"/>
                  <a:pt x="4507218" y="5447526"/>
                  <a:pt x="4507218" y="5425680"/>
                </a:cubicBezTo>
                <a:lnTo>
                  <a:pt x="4507218" y="5322372"/>
                </a:lnTo>
                <a:cubicBezTo>
                  <a:pt x="4507218" y="5320739"/>
                  <a:pt x="4505785" y="5319310"/>
                  <a:pt x="4504148" y="5319310"/>
                </a:cubicBezTo>
                <a:lnTo>
                  <a:pt x="4466494" y="5319310"/>
                </a:lnTo>
                <a:cubicBezTo>
                  <a:pt x="4464857" y="5319310"/>
                  <a:pt x="4463424" y="5320534"/>
                  <a:pt x="4463424" y="5322168"/>
                </a:cubicBezTo>
                <a:lnTo>
                  <a:pt x="4463424" y="5431397"/>
                </a:lnTo>
                <a:cubicBezTo>
                  <a:pt x="4463424" y="5471413"/>
                  <a:pt x="4492893" y="5499588"/>
                  <a:pt x="4538528" y="5499588"/>
                </a:cubicBezTo>
                <a:cubicBezTo>
                  <a:pt x="4583345" y="5499588"/>
                  <a:pt x="4612609" y="5471413"/>
                  <a:pt x="4612609" y="5431397"/>
                </a:cubicBezTo>
                <a:lnTo>
                  <a:pt x="4612609" y="5322168"/>
                </a:lnTo>
                <a:cubicBezTo>
                  <a:pt x="4612609" y="5320534"/>
                  <a:pt x="4611177" y="5319105"/>
                  <a:pt x="4609539" y="5319105"/>
                </a:cubicBezTo>
                <a:close/>
                <a:moveTo>
                  <a:pt x="4796993" y="5316247"/>
                </a:moveTo>
                <a:cubicBezTo>
                  <a:pt x="4743581" y="5316247"/>
                  <a:pt x="4703880" y="5355855"/>
                  <a:pt x="4703675" y="5407509"/>
                </a:cubicBezTo>
                <a:cubicBezTo>
                  <a:pt x="4703675" y="5460184"/>
                  <a:pt x="4741330" y="5499588"/>
                  <a:pt x="4796993" y="5499588"/>
                </a:cubicBezTo>
                <a:cubicBezTo>
                  <a:pt x="4834238" y="5499588"/>
                  <a:pt x="4857772" y="5480397"/>
                  <a:pt x="4865753" y="5472842"/>
                </a:cubicBezTo>
                <a:cubicBezTo>
                  <a:pt x="4867595" y="5471209"/>
                  <a:pt x="4867799" y="5468555"/>
                  <a:pt x="4866367" y="5466513"/>
                </a:cubicBezTo>
                <a:lnTo>
                  <a:pt x="4849586" y="5442626"/>
                </a:lnTo>
                <a:cubicBezTo>
                  <a:pt x="4847949" y="5440380"/>
                  <a:pt x="4844675" y="5439972"/>
                  <a:pt x="4842424" y="5441809"/>
                </a:cubicBezTo>
                <a:cubicBezTo>
                  <a:pt x="4835056" y="5448138"/>
                  <a:pt x="4818890" y="5459980"/>
                  <a:pt x="4799039" y="5459980"/>
                </a:cubicBezTo>
                <a:cubicBezTo>
                  <a:pt x="4766091" y="5459980"/>
                  <a:pt x="4748697" y="5433030"/>
                  <a:pt x="4748697" y="5406693"/>
                </a:cubicBezTo>
                <a:cubicBezTo>
                  <a:pt x="4748697" y="5381172"/>
                  <a:pt x="4764864" y="5356060"/>
                  <a:pt x="4799039" y="5356060"/>
                </a:cubicBezTo>
                <a:cubicBezTo>
                  <a:pt x="4816843" y="5356060"/>
                  <a:pt x="4832191" y="5365451"/>
                  <a:pt x="4839354" y="5370760"/>
                </a:cubicBezTo>
                <a:cubicBezTo>
                  <a:pt x="4841810" y="5372393"/>
                  <a:pt x="4845084" y="5371780"/>
                  <a:pt x="4846516" y="5369330"/>
                </a:cubicBezTo>
                <a:lnTo>
                  <a:pt x="4861660" y="5344830"/>
                </a:lnTo>
                <a:cubicBezTo>
                  <a:pt x="4862888" y="5342789"/>
                  <a:pt x="4862479" y="5340135"/>
                  <a:pt x="4860637" y="5338501"/>
                </a:cubicBezTo>
                <a:cubicBezTo>
                  <a:pt x="4853270" y="5331968"/>
                  <a:pt x="4831782" y="5316247"/>
                  <a:pt x="4796993" y="5316247"/>
                </a:cubicBezTo>
                <a:close/>
                <a:moveTo>
                  <a:pt x="4382385" y="5316247"/>
                </a:moveTo>
                <a:cubicBezTo>
                  <a:pt x="4346982" y="5316247"/>
                  <a:pt x="4319355" y="5337889"/>
                  <a:pt x="4319559" y="5370760"/>
                </a:cubicBezTo>
                <a:cubicBezTo>
                  <a:pt x="4319559" y="5425272"/>
                  <a:pt x="4399575" y="5424659"/>
                  <a:pt x="4399575" y="5445688"/>
                </a:cubicBezTo>
                <a:cubicBezTo>
                  <a:pt x="4399575" y="5456305"/>
                  <a:pt x="4389957" y="5459776"/>
                  <a:pt x="4380953" y="5459776"/>
                </a:cubicBezTo>
                <a:cubicBezTo>
                  <a:pt x="4364376" y="5459776"/>
                  <a:pt x="4349233" y="5449772"/>
                  <a:pt x="4342275" y="5444464"/>
                </a:cubicBezTo>
                <a:cubicBezTo>
                  <a:pt x="4340024" y="5442830"/>
                  <a:pt x="4336954" y="5443238"/>
                  <a:pt x="4335522" y="5445484"/>
                </a:cubicBezTo>
                <a:lnTo>
                  <a:pt x="4318127" y="5471005"/>
                </a:lnTo>
                <a:cubicBezTo>
                  <a:pt x="4316899" y="5472842"/>
                  <a:pt x="4317104" y="5475497"/>
                  <a:pt x="4318946" y="5477130"/>
                </a:cubicBezTo>
                <a:cubicBezTo>
                  <a:pt x="4326313" y="5483868"/>
                  <a:pt x="4347800" y="5499588"/>
                  <a:pt x="4380748" y="5499588"/>
                </a:cubicBezTo>
                <a:cubicBezTo>
                  <a:pt x="4420654" y="5499588"/>
                  <a:pt x="4443369" y="5474068"/>
                  <a:pt x="4443369" y="5444464"/>
                </a:cubicBezTo>
                <a:cubicBezTo>
                  <a:pt x="4443369" y="5388318"/>
                  <a:pt x="4363353" y="5392197"/>
                  <a:pt x="4363353" y="5369943"/>
                </a:cubicBezTo>
                <a:cubicBezTo>
                  <a:pt x="4363353" y="5359939"/>
                  <a:pt x="4373176" y="5356060"/>
                  <a:pt x="4382181" y="5356060"/>
                </a:cubicBezTo>
                <a:cubicBezTo>
                  <a:pt x="4397324" y="5356060"/>
                  <a:pt x="4410626" y="5364022"/>
                  <a:pt x="4417175" y="5368514"/>
                </a:cubicBezTo>
                <a:cubicBezTo>
                  <a:pt x="4419426" y="5370147"/>
                  <a:pt x="4422700" y="5369330"/>
                  <a:pt x="4423928" y="5366880"/>
                </a:cubicBezTo>
                <a:lnTo>
                  <a:pt x="4438048" y="5339522"/>
                </a:lnTo>
                <a:cubicBezTo>
                  <a:pt x="4439071" y="5337685"/>
                  <a:pt x="4438458" y="5335235"/>
                  <a:pt x="4436820" y="5333806"/>
                </a:cubicBezTo>
                <a:cubicBezTo>
                  <a:pt x="4430067" y="5328293"/>
                  <a:pt x="4412059" y="5316247"/>
                  <a:pt x="4382385" y="5316247"/>
                </a:cubicBezTo>
                <a:close/>
                <a:moveTo>
                  <a:pt x="0" y="0"/>
                </a:moveTo>
                <a:lnTo>
                  <a:pt x="5653087" y="0"/>
                </a:lnTo>
                <a:lnTo>
                  <a:pt x="5653087" y="6048375"/>
                </a:lnTo>
                <a:lnTo>
                  <a:pt x="0" y="6048375"/>
                </a:lnTo>
                <a:close/>
              </a:path>
            </a:pathLst>
          </a:cu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noAutofit/>
          </a:bodyPr>
          <a:lstStyle>
            <a:lvl1pPr marL="0" indent="0">
              <a:buNone/>
              <a:defRPr/>
            </a:lvl1pPr>
          </a:lstStyle>
          <a:p>
            <a:r>
              <a:rPr lang="sv-SE" dirty="0"/>
              <a:t> </a:t>
            </a:r>
          </a:p>
        </p:txBody>
      </p:sp>
      <p:sp>
        <p:nvSpPr>
          <p:cNvPr id="19" name="Platshållare för text 16">
            <a:extLst>
              <a:ext uri="{FF2B5EF4-FFF2-40B4-BE49-F238E27FC236}">
                <a16:creationId xmlns:a16="http://schemas.microsoft.com/office/drawing/2014/main" id="{C6827A1D-08FF-4D7C-B994-A749FD7AF496}"/>
              </a:ext>
            </a:extLst>
          </p:cNvPr>
          <p:cNvSpPr>
            <a:spLocks noGrp="1"/>
          </p:cNvSpPr>
          <p:nvPr>
            <p:ph type="body" sz="quarter" idx="14"/>
          </p:nvPr>
        </p:nvSpPr>
        <p:spPr>
          <a:xfrm>
            <a:off x="839788" y="706027"/>
            <a:ext cx="5082041" cy="1800507"/>
          </a:xfrm>
        </p:spPr>
        <p:txBody>
          <a:bodyPr anchor="b">
            <a:normAutofit/>
          </a:bodyPr>
          <a:lstStyle>
            <a:lvl1pPr marL="0" indent="0">
              <a:lnSpc>
                <a:spcPct val="80000"/>
              </a:lnSpc>
              <a:spcBef>
                <a:spcPts val="0"/>
              </a:spcBef>
              <a:buNone/>
              <a:defRPr sz="4600">
                <a:solidFill>
                  <a:schemeClr val="bg1"/>
                </a:solidFill>
                <a:latin typeface="Hackney Vector"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20" name="Platshållare för text 18">
            <a:extLst>
              <a:ext uri="{FF2B5EF4-FFF2-40B4-BE49-F238E27FC236}">
                <a16:creationId xmlns:a16="http://schemas.microsoft.com/office/drawing/2014/main" id="{495BEF4B-3A9D-4C5B-B9B6-A03797257A04}"/>
              </a:ext>
            </a:extLst>
          </p:cNvPr>
          <p:cNvSpPr>
            <a:spLocks noGrp="1"/>
          </p:cNvSpPr>
          <p:nvPr>
            <p:ph type="body" sz="quarter" idx="15"/>
          </p:nvPr>
        </p:nvSpPr>
        <p:spPr>
          <a:xfrm>
            <a:off x="839788" y="2506534"/>
            <a:ext cx="5082041" cy="3659316"/>
          </a:xfrm>
        </p:spPr>
        <p:txBody>
          <a:bodyPr>
            <a:normAutofit/>
          </a:bodyPr>
          <a:lstStyle>
            <a:lvl1pPr marL="285750" indent="-285750">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234477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CF30C6-0F2A-4096-9C48-60C719C87E36}"/>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3" name="Footer Placeholder 2">
            <a:extLst>
              <a:ext uri="{FF2B5EF4-FFF2-40B4-BE49-F238E27FC236}">
                <a16:creationId xmlns:a16="http://schemas.microsoft.com/office/drawing/2014/main" id="{F203C7AB-32AA-467A-925F-B45F70362772}"/>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06510DE9-BABE-42E7-92D2-ACB0D6A602ED}"/>
              </a:ext>
            </a:extLst>
          </p:cNvPr>
          <p:cNvSpPr>
            <a:spLocks noGrp="1"/>
          </p:cNvSpPr>
          <p:nvPr>
            <p:ph type="sldNum" sz="quarter" idx="12"/>
          </p:nvPr>
        </p:nvSpPr>
        <p:spPr/>
        <p:txBody>
          <a:bodyPr/>
          <a:lstStyle/>
          <a:p>
            <a:fld id="{89F4016E-CEF3-4227-93AE-74A376F02A47}" type="slidenum">
              <a:rPr lang="en-SE" smtClean="0"/>
              <a:t>‹#›</a:t>
            </a:fld>
            <a:endParaRPr lang="en-SE"/>
          </a:p>
        </p:txBody>
      </p:sp>
      <p:sp>
        <p:nvSpPr>
          <p:cNvPr id="5" name="Platshållare för innehåll 5">
            <a:extLst>
              <a:ext uri="{FF2B5EF4-FFF2-40B4-BE49-F238E27FC236}">
                <a16:creationId xmlns:a16="http://schemas.microsoft.com/office/drawing/2014/main" id="{86EE7FA0-50DB-4E88-BB0B-9F140ECCECFF}"/>
              </a:ext>
            </a:extLst>
          </p:cNvPr>
          <p:cNvSpPr>
            <a:spLocks noGrp="1"/>
          </p:cNvSpPr>
          <p:nvPr>
            <p:ph sz="quarter" idx="13"/>
          </p:nvPr>
        </p:nvSpPr>
        <p:spPr>
          <a:xfrm>
            <a:off x="442913" y="404812"/>
            <a:ext cx="5653087" cy="6055200"/>
          </a:xfrm>
        </p:spPr>
        <p:txBody>
          <a:bodyPr lIns="360000" tIns="360000" rIns="360000" bIns="36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2B89CCC5-DA8E-41F7-B68F-13E1C805971E}"/>
              </a:ext>
            </a:extLst>
          </p:cNvPr>
          <p:cNvSpPr>
            <a:spLocks noGrp="1"/>
          </p:cNvSpPr>
          <p:nvPr>
            <p:ph sz="quarter" idx="14"/>
          </p:nvPr>
        </p:nvSpPr>
        <p:spPr>
          <a:xfrm>
            <a:off x="6096001" y="404812"/>
            <a:ext cx="5653087" cy="6055200"/>
          </a:xfrm>
        </p:spPr>
        <p:txBody>
          <a:bodyPr lIns="360000" tIns="360000" rIns="360000" bIns="36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41966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lista + Bild">
    <p:bg>
      <p:bgPr>
        <a:solidFill>
          <a:schemeClr val="tx1"/>
        </a:solidFill>
        <a:effectLst/>
      </p:bgPr>
    </p:bg>
    <p:spTree>
      <p:nvGrpSpPr>
        <p:cNvPr id="1" name=""/>
        <p:cNvGrpSpPr/>
        <p:nvPr/>
      </p:nvGrpSpPr>
      <p:grpSpPr>
        <a:xfrm>
          <a:off x="0" y="0"/>
          <a:ext cx="0" cy="0"/>
          <a:chOff x="0" y="0"/>
          <a:chExt cx="0" cy="0"/>
        </a:xfrm>
      </p:grpSpPr>
      <p:sp>
        <p:nvSpPr>
          <p:cNvPr id="9" name="Frihandsfigur 19">
            <a:extLst>
              <a:ext uri="{FF2B5EF4-FFF2-40B4-BE49-F238E27FC236}">
                <a16:creationId xmlns:a16="http://schemas.microsoft.com/office/drawing/2014/main" id="{5C38F462-A19F-4AE6-B7DB-69AF002FC0EB}"/>
              </a:ext>
            </a:extLst>
          </p:cNvPr>
          <p:cNvSpPr/>
          <p:nvPr userDrawn="1"/>
        </p:nvSpPr>
        <p:spPr>
          <a:xfrm>
            <a:off x="0" y="0"/>
            <a:ext cx="12192000" cy="6858000"/>
          </a:xfrm>
          <a:custGeom>
            <a:avLst/>
            <a:gdLst>
              <a:gd name="connsiteX0" fmla="*/ 442913 w 12192000"/>
              <a:gd name="connsiteY0" fmla="*/ 404813 h 6858000"/>
              <a:gd name="connsiteX1" fmla="*/ 442913 w 12192000"/>
              <a:gd name="connsiteY1" fmla="*/ 6453188 h 6858000"/>
              <a:gd name="connsiteX2" fmla="*/ 11749088 w 12192000"/>
              <a:gd name="connsiteY2" fmla="*/ 6453188 h 6858000"/>
              <a:gd name="connsiteX3" fmla="*/ 11749088 w 12192000"/>
              <a:gd name="connsiteY3" fmla="*/ 40481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42913" y="404813"/>
                </a:moveTo>
                <a:lnTo>
                  <a:pt x="442913" y="6453188"/>
                </a:lnTo>
                <a:lnTo>
                  <a:pt x="11749088" y="6453188"/>
                </a:lnTo>
                <a:lnTo>
                  <a:pt x="11749088" y="404813"/>
                </a:lnTo>
                <a:close/>
                <a:moveTo>
                  <a:pt x="0" y="0"/>
                </a:moveTo>
                <a:lnTo>
                  <a:pt x="12192000" y="0"/>
                </a:lnTo>
                <a:lnTo>
                  <a:pt x="12192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10" name="Rektangel 5">
            <a:extLst>
              <a:ext uri="{FF2B5EF4-FFF2-40B4-BE49-F238E27FC236}">
                <a16:creationId xmlns:a16="http://schemas.microsoft.com/office/drawing/2014/main" id="{DE5552AF-1A16-4DC7-A6B8-1F600C573CBA}"/>
              </a:ext>
            </a:extLst>
          </p:cNvPr>
          <p:cNvSpPr/>
          <p:nvPr userDrawn="1"/>
        </p:nvSpPr>
        <p:spPr>
          <a:xfrm>
            <a:off x="11160125" y="5922333"/>
            <a:ext cx="228600" cy="26160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100" b="0" i="0" u="none" strike="noStrike" cap="none" spc="0" normalizeH="0" baseline="0" dirty="0">
              <a:ln>
                <a:noFill/>
              </a:ln>
              <a:solidFill>
                <a:srgbClr val="000000"/>
              </a:solidFill>
              <a:effectLst/>
              <a:uFillTx/>
              <a:latin typeface="+mj-lt"/>
              <a:ea typeface="+mj-ea"/>
              <a:cs typeface="+mj-cs"/>
              <a:sym typeface="Calibri"/>
            </a:endParaRPr>
          </a:p>
        </p:txBody>
      </p:sp>
      <p:sp>
        <p:nvSpPr>
          <p:cNvPr id="11" name="Platshållare för bild 10">
            <a:extLst>
              <a:ext uri="{FF2B5EF4-FFF2-40B4-BE49-F238E27FC236}">
                <a16:creationId xmlns:a16="http://schemas.microsoft.com/office/drawing/2014/main" id="{74CECB90-F6DA-4227-B772-02190B7ACAD9}"/>
              </a:ext>
            </a:extLst>
          </p:cNvPr>
          <p:cNvSpPr>
            <a:spLocks noGrp="1"/>
          </p:cNvSpPr>
          <p:nvPr>
            <p:ph type="pic" sz="quarter" idx="13" hasCustomPrompt="1"/>
          </p:nvPr>
        </p:nvSpPr>
        <p:spPr>
          <a:xfrm>
            <a:off x="442912" y="404813"/>
            <a:ext cx="11306175" cy="6048375"/>
          </a:xfrm>
          <a:custGeom>
            <a:avLst/>
            <a:gdLst>
              <a:gd name="connsiteX0" fmla="*/ 10813937 w 11306175"/>
              <a:gd name="connsiteY0" fmla="*/ 5752958 h 6048375"/>
              <a:gd name="connsiteX1" fmla="*/ 10813088 w 11306175"/>
              <a:gd name="connsiteY1" fmla="*/ 5753610 h 6048375"/>
              <a:gd name="connsiteX2" fmla="*/ 10812914 w 11306175"/>
              <a:gd name="connsiteY2" fmla="*/ 5753366 h 6048375"/>
              <a:gd name="connsiteX3" fmla="*/ 10813937 w 11306175"/>
              <a:gd name="connsiteY3" fmla="*/ 5752958 h 6048375"/>
              <a:gd name="connsiteX4" fmla="*/ 10854048 w 11306175"/>
              <a:gd name="connsiteY4" fmla="*/ 5747854 h 6048375"/>
              <a:gd name="connsiteX5" fmla="*/ 10853650 w 11306175"/>
              <a:gd name="connsiteY5" fmla="*/ 5748268 h 6048375"/>
              <a:gd name="connsiteX6" fmla="*/ 10853638 w 11306175"/>
              <a:gd name="connsiteY6" fmla="*/ 5748262 h 6048375"/>
              <a:gd name="connsiteX7" fmla="*/ 10854048 w 11306175"/>
              <a:gd name="connsiteY7" fmla="*/ 5747854 h 6048375"/>
              <a:gd name="connsiteX8" fmla="*/ 10883465 w 11306175"/>
              <a:gd name="connsiteY8" fmla="*/ 5728560 h 6048375"/>
              <a:gd name="connsiteX9" fmla="*/ 10881061 w 11306175"/>
              <a:gd name="connsiteY9" fmla="*/ 5729071 h 6048375"/>
              <a:gd name="connsiteX10" fmla="*/ 10881061 w 11306175"/>
              <a:gd name="connsiteY10" fmla="*/ 5730908 h 6048375"/>
              <a:gd name="connsiteX11" fmla="*/ 10878400 w 11306175"/>
              <a:gd name="connsiteY11" fmla="*/ 5732133 h 6048375"/>
              <a:gd name="connsiteX12" fmla="*/ 10877786 w 11306175"/>
              <a:gd name="connsiteY12" fmla="*/ 5733154 h 6048375"/>
              <a:gd name="connsiteX13" fmla="*/ 10875535 w 11306175"/>
              <a:gd name="connsiteY13" fmla="*/ 5733358 h 6048375"/>
              <a:gd name="connsiteX14" fmla="*/ 10875535 w 11306175"/>
              <a:gd name="connsiteY14" fmla="*/ 5732746 h 6048375"/>
              <a:gd name="connsiteX15" fmla="*/ 10870624 w 11306175"/>
              <a:gd name="connsiteY15" fmla="*/ 5732950 h 6048375"/>
              <a:gd name="connsiteX16" fmla="*/ 10869805 w 11306175"/>
              <a:gd name="connsiteY16" fmla="*/ 5732950 h 6048375"/>
              <a:gd name="connsiteX17" fmla="*/ 10869600 w 11306175"/>
              <a:gd name="connsiteY17" fmla="*/ 5732950 h 6048375"/>
              <a:gd name="connsiteX18" fmla="*/ 10868987 w 11306175"/>
              <a:gd name="connsiteY18" fmla="*/ 5732133 h 6048375"/>
              <a:gd name="connsiteX19" fmla="*/ 10869396 w 11306175"/>
              <a:gd name="connsiteY19" fmla="*/ 5732950 h 6048375"/>
              <a:gd name="connsiteX20" fmla="*/ 10868372 w 11306175"/>
              <a:gd name="connsiteY20" fmla="*/ 5733562 h 6048375"/>
              <a:gd name="connsiteX21" fmla="*/ 10868168 w 11306175"/>
              <a:gd name="connsiteY21" fmla="*/ 5731725 h 6048375"/>
              <a:gd name="connsiteX22" fmla="*/ 10868168 w 11306175"/>
              <a:gd name="connsiteY22" fmla="*/ 5733971 h 6048375"/>
              <a:gd name="connsiteX23" fmla="*/ 10867554 w 11306175"/>
              <a:gd name="connsiteY23" fmla="*/ 5734991 h 6048375"/>
              <a:gd name="connsiteX24" fmla="*/ 10865917 w 11306175"/>
              <a:gd name="connsiteY24" fmla="*/ 5732950 h 6048375"/>
              <a:gd name="connsiteX25" fmla="*/ 10863666 w 11306175"/>
              <a:gd name="connsiteY25" fmla="*/ 5736421 h 6048375"/>
              <a:gd name="connsiteX26" fmla="*/ 10863666 w 11306175"/>
              <a:gd name="connsiteY26" fmla="*/ 5735808 h 6048375"/>
              <a:gd name="connsiteX27" fmla="*/ 10862233 w 11306175"/>
              <a:gd name="connsiteY27" fmla="*/ 5736012 h 6048375"/>
              <a:gd name="connsiteX28" fmla="*/ 10862029 w 11306175"/>
              <a:gd name="connsiteY28" fmla="*/ 5733767 h 6048375"/>
              <a:gd name="connsiteX29" fmla="*/ 10861210 w 11306175"/>
              <a:gd name="connsiteY29" fmla="*/ 5736829 h 6048375"/>
              <a:gd name="connsiteX30" fmla="*/ 10860801 w 11306175"/>
              <a:gd name="connsiteY30" fmla="*/ 5732950 h 6048375"/>
              <a:gd name="connsiteX31" fmla="*/ 10858550 w 11306175"/>
              <a:gd name="connsiteY31" fmla="*/ 5736829 h 6048375"/>
              <a:gd name="connsiteX32" fmla="*/ 10858550 w 11306175"/>
              <a:gd name="connsiteY32" fmla="*/ 5735400 h 6048375"/>
              <a:gd name="connsiteX33" fmla="*/ 10857117 w 11306175"/>
              <a:gd name="connsiteY33" fmla="*/ 5736217 h 6048375"/>
              <a:gd name="connsiteX34" fmla="*/ 10849136 w 11306175"/>
              <a:gd name="connsiteY34" fmla="*/ 5734583 h 6048375"/>
              <a:gd name="connsiteX35" fmla="*/ 10847908 w 11306175"/>
              <a:gd name="connsiteY35" fmla="*/ 5736012 h 6048375"/>
              <a:gd name="connsiteX36" fmla="*/ 10847704 w 11306175"/>
              <a:gd name="connsiteY36" fmla="*/ 5733562 h 6048375"/>
              <a:gd name="connsiteX37" fmla="*/ 10844839 w 11306175"/>
              <a:gd name="connsiteY37" fmla="*/ 5734991 h 6048375"/>
              <a:gd name="connsiteX38" fmla="*/ 10844839 w 11306175"/>
              <a:gd name="connsiteY38" fmla="*/ 5732950 h 6048375"/>
              <a:gd name="connsiteX39" fmla="*/ 10844225 w 11306175"/>
              <a:gd name="connsiteY39" fmla="*/ 5733154 h 6048375"/>
              <a:gd name="connsiteX40" fmla="*/ 10844634 w 11306175"/>
              <a:gd name="connsiteY40" fmla="*/ 5731725 h 6048375"/>
              <a:gd name="connsiteX41" fmla="*/ 10841769 w 11306175"/>
              <a:gd name="connsiteY41" fmla="*/ 5736421 h 6048375"/>
              <a:gd name="connsiteX42" fmla="*/ 10838904 w 11306175"/>
              <a:gd name="connsiteY42" fmla="*/ 5736829 h 6048375"/>
              <a:gd name="connsiteX43" fmla="*/ 10838085 w 11306175"/>
              <a:gd name="connsiteY43" fmla="*/ 5737033 h 6048375"/>
              <a:gd name="connsiteX44" fmla="*/ 10835834 w 11306175"/>
              <a:gd name="connsiteY44" fmla="*/ 5735196 h 6048375"/>
              <a:gd name="connsiteX45" fmla="*/ 10836244 w 11306175"/>
              <a:gd name="connsiteY45" fmla="*/ 5735604 h 6048375"/>
              <a:gd name="connsiteX46" fmla="*/ 10834606 w 11306175"/>
              <a:gd name="connsiteY46" fmla="*/ 5736625 h 6048375"/>
              <a:gd name="connsiteX47" fmla="*/ 10834606 w 11306175"/>
              <a:gd name="connsiteY47" fmla="*/ 5736421 h 6048375"/>
              <a:gd name="connsiteX48" fmla="*/ 10831742 w 11306175"/>
              <a:gd name="connsiteY48" fmla="*/ 5735196 h 6048375"/>
              <a:gd name="connsiteX49" fmla="*/ 10829695 w 11306175"/>
              <a:gd name="connsiteY49" fmla="*/ 5735400 h 6048375"/>
              <a:gd name="connsiteX50" fmla="*/ 10828467 w 11306175"/>
              <a:gd name="connsiteY50" fmla="*/ 5734175 h 6048375"/>
              <a:gd name="connsiteX51" fmla="*/ 10826011 w 11306175"/>
              <a:gd name="connsiteY51" fmla="*/ 5736625 h 6048375"/>
              <a:gd name="connsiteX52" fmla="*/ 10825193 w 11306175"/>
              <a:gd name="connsiteY52" fmla="*/ 5733154 h 6048375"/>
              <a:gd name="connsiteX53" fmla="*/ 10821919 w 11306175"/>
              <a:gd name="connsiteY53" fmla="*/ 5734991 h 6048375"/>
              <a:gd name="connsiteX54" fmla="*/ 10821919 w 11306175"/>
              <a:gd name="connsiteY54" fmla="*/ 5737646 h 6048375"/>
              <a:gd name="connsiteX55" fmla="*/ 10818849 w 11306175"/>
              <a:gd name="connsiteY55" fmla="*/ 5737237 h 6048375"/>
              <a:gd name="connsiteX56" fmla="*/ 10818644 w 11306175"/>
              <a:gd name="connsiteY56" fmla="*/ 5736421 h 6048375"/>
              <a:gd name="connsiteX57" fmla="*/ 10816189 w 11306175"/>
              <a:gd name="connsiteY57" fmla="*/ 5739483 h 6048375"/>
              <a:gd name="connsiteX58" fmla="*/ 10811891 w 11306175"/>
              <a:gd name="connsiteY58" fmla="*/ 5737033 h 6048375"/>
              <a:gd name="connsiteX59" fmla="*/ 10809845 w 11306175"/>
              <a:gd name="connsiteY59" fmla="*/ 5737441 h 6048375"/>
              <a:gd name="connsiteX60" fmla="*/ 10809845 w 11306175"/>
              <a:gd name="connsiteY60" fmla="*/ 5736829 h 6048375"/>
              <a:gd name="connsiteX61" fmla="*/ 10807798 w 11306175"/>
              <a:gd name="connsiteY61" fmla="*/ 5739279 h 6048375"/>
              <a:gd name="connsiteX62" fmla="*/ 10807593 w 11306175"/>
              <a:gd name="connsiteY62" fmla="*/ 5738054 h 6048375"/>
              <a:gd name="connsiteX63" fmla="*/ 10804115 w 11306175"/>
              <a:gd name="connsiteY63" fmla="*/ 5740300 h 6048375"/>
              <a:gd name="connsiteX64" fmla="*/ 10803910 w 11306175"/>
              <a:gd name="connsiteY64" fmla="*/ 5738462 h 6048375"/>
              <a:gd name="connsiteX65" fmla="*/ 10799203 w 11306175"/>
              <a:gd name="connsiteY65" fmla="*/ 5738054 h 6048375"/>
              <a:gd name="connsiteX66" fmla="*/ 10797566 w 11306175"/>
              <a:gd name="connsiteY66" fmla="*/ 5737237 h 6048375"/>
              <a:gd name="connsiteX67" fmla="*/ 10793882 w 11306175"/>
              <a:gd name="connsiteY67" fmla="*/ 5739279 h 6048375"/>
              <a:gd name="connsiteX68" fmla="*/ 10791222 w 11306175"/>
              <a:gd name="connsiteY68" fmla="*/ 5739279 h 6048375"/>
              <a:gd name="connsiteX69" fmla="*/ 10789176 w 11306175"/>
              <a:gd name="connsiteY69" fmla="*/ 5739891 h 6048375"/>
              <a:gd name="connsiteX70" fmla="*/ 10783650 w 11306175"/>
              <a:gd name="connsiteY70" fmla="*/ 5739075 h 6048375"/>
              <a:gd name="connsiteX71" fmla="*/ 10780376 w 11306175"/>
              <a:gd name="connsiteY71" fmla="*/ 5741525 h 6048375"/>
              <a:gd name="connsiteX72" fmla="*/ 10779148 w 11306175"/>
              <a:gd name="connsiteY72" fmla="*/ 5741525 h 6048375"/>
              <a:gd name="connsiteX73" fmla="*/ 10779353 w 11306175"/>
              <a:gd name="connsiteY73" fmla="*/ 5739483 h 6048375"/>
              <a:gd name="connsiteX74" fmla="*/ 10778125 w 11306175"/>
              <a:gd name="connsiteY74" fmla="*/ 5741525 h 6048375"/>
              <a:gd name="connsiteX75" fmla="*/ 10777920 w 11306175"/>
              <a:gd name="connsiteY75" fmla="*/ 5738258 h 6048375"/>
              <a:gd name="connsiteX76" fmla="*/ 10777306 w 11306175"/>
              <a:gd name="connsiteY76" fmla="*/ 5738462 h 6048375"/>
              <a:gd name="connsiteX77" fmla="*/ 10777511 w 11306175"/>
              <a:gd name="connsiteY77" fmla="*/ 5738667 h 6048375"/>
              <a:gd name="connsiteX78" fmla="*/ 10776079 w 11306175"/>
              <a:gd name="connsiteY78" fmla="*/ 5741117 h 6048375"/>
              <a:gd name="connsiteX79" fmla="*/ 10775464 w 11306175"/>
              <a:gd name="connsiteY79" fmla="*/ 5739483 h 6048375"/>
              <a:gd name="connsiteX80" fmla="*/ 10775055 w 11306175"/>
              <a:gd name="connsiteY80" fmla="*/ 5739483 h 6048375"/>
              <a:gd name="connsiteX81" fmla="*/ 10773623 w 11306175"/>
              <a:gd name="connsiteY81" fmla="*/ 5739483 h 6048375"/>
              <a:gd name="connsiteX82" fmla="*/ 10774441 w 11306175"/>
              <a:gd name="connsiteY82" fmla="*/ 5741525 h 6048375"/>
              <a:gd name="connsiteX83" fmla="*/ 10774032 w 11306175"/>
              <a:gd name="connsiteY83" fmla="*/ 5743975 h 6048375"/>
              <a:gd name="connsiteX84" fmla="*/ 10767893 w 11306175"/>
              <a:gd name="connsiteY84" fmla="*/ 5742137 h 6048375"/>
              <a:gd name="connsiteX85" fmla="*/ 10765232 w 11306175"/>
              <a:gd name="connsiteY85" fmla="*/ 5743771 h 6048375"/>
              <a:gd name="connsiteX86" fmla="*/ 10765028 w 11306175"/>
              <a:gd name="connsiteY86" fmla="*/ 5746425 h 6048375"/>
              <a:gd name="connsiteX87" fmla="*/ 10761958 w 11306175"/>
              <a:gd name="connsiteY87" fmla="*/ 5740912 h 6048375"/>
              <a:gd name="connsiteX88" fmla="*/ 10760730 w 11306175"/>
              <a:gd name="connsiteY88" fmla="*/ 5744996 h 6048375"/>
              <a:gd name="connsiteX89" fmla="*/ 10759707 w 11306175"/>
              <a:gd name="connsiteY89" fmla="*/ 5741933 h 6048375"/>
              <a:gd name="connsiteX90" fmla="*/ 10756637 w 11306175"/>
              <a:gd name="connsiteY90" fmla="*/ 5742546 h 6048375"/>
              <a:gd name="connsiteX91" fmla="*/ 10753158 w 11306175"/>
              <a:gd name="connsiteY91" fmla="*/ 5742341 h 6048375"/>
              <a:gd name="connsiteX92" fmla="*/ 10753363 w 11306175"/>
              <a:gd name="connsiteY92" fmla="*/ 5744996 h 6048375"/>
              <a:gd name="connsiteX93" fmla="*/ 10751726 w 11306175"/>
              <a:gd name="connsiteY93" fmla="*/ 5741933 h 6048375"/>
              <a:gd name="connsiteX94" fmla="*/ 10750703 w 11306175"/>
              <a:gd name="connsiteY94" fmla="*/ 5743771 h 6048375"/>
              <a:gd name="connsiteX95" fmla="*/ 10750907 w 11306175"/>
              <a:gd name="connsiteY95" fmla="*/ 5745404 h 6048375"/>
              <a:gd name="connsiteX96" fmla="*/ 10736787 w 11306175"/>
              <a:gd name="connsiteY96" fmla="*/ 5744587 h 6048375"/>
              <a:gd name="connsiteX97" fmla="*/ 10736787 w 11306175"/>
              <a:gd name="connsiteY97" fmla="*/ 5746016 h 6048375"/>
              <a:gd name="connsiteX98" fmla="*/ 10737196 w 11306175"/>
              <a:gd name="connsiteY98" fmla="*/ 5748466 h 6048375"/>
              <a:gd name="connsiteX99" fmla="*/ 10734945 w 11306175"/>
              <a:gd name="connsiteY99" fmla="*/ 5746425 h 6048375"/>
              <a:gd name="connsiteX100" fmla="*/ 10733103 w 11306175"/>
              <a:gd name="connsiteY100" fmla="*/ 5749283 h 6048375"/>
              <a:gd name="connsiteX101" fmla="*/ 10733717 w 11306175"/>
              <a:gd name="connsiteY101" fmla="*/ 5748671 h 6048375"/>
              <a:gd name="connsiteX102" fmla="*/ 10735968 w 11306175"/>
              <a:gd name="connsiteY102" fmla="*/ 5758266 h 6048375"/>
              <a:gd name="connsiteX103" fmla="*/ 10739857 w 11306175"/>
              <a:gd name="connsiteY103" fmla="*/ 5757654 h 6048375"/>
              <a:gd name="connsiteX104" fmla="*/ 10740061 w 11306175"/>
              <a:gd name="connsiteY104" fmla="*/ 5759696 h 6048375"/>
              <a:gd name="connsiteX105" fmla="*/ 10741494 w 11306175"/>
              <a:gd name="connsiteY105" fmla="*/ 5758266 h 6048375"/>
              <a:gd name="connsiteX106" fmla="*/ 10741494 w 11306175"/>
              <a:gd name="connsiteY106" fmla="*/ 5758675 h 6048375"/>
              <a:gd name="connsiteX107" fmla="*/ 10747633 w 11306175"/>
              <a:gd name="connsiteY107" fmla="*/ 5759696 h 6048375"/>
              <a:gd name="connsiteX108" fmla="*/ 10747224 w 11306175"/>
              <a:gd name="connsiteY108" fmla="*/ 5758062 h 6048375"/>
              <a:gd name="connsiteX109" fmla="*/ 10748247 w 11306175"/>
              <a:gd name="connsiteY109" fmla="*/ 5759083 h 6048375"/>
              <a:gd name="connsiteX110" fmla="*/ 10746814 w 11306175"/>
              <a:gd name="connsiteY110" fmla="*/ 5756225 h 6048375"/>
              <a:gd name="connsiteX111" fmla="*/ 10751726 w 11306175"/>
              <a:gd name="connsiteY111" fmla="*/ 5759491 h 6048375"/>
              <a:gd name="connsiteX112" fmla="*/ 10752135 w 11306175"/>
              <a:gd name="connsiteY112" fmla="*/ 5757450 h 6048375"/>
              <a:gd name="connsiteX113" fmla="*/ 10752545 w 11306175"/>
              <a:gd name="connsiteY113" fmla="*/ 5758471 h 6048375"/>
              <a:gd name="connsiteX114" fmla="*/ 10752545 w 11306175"/>
              <a:gd name="connsiteY114" fmla="*/ 5757042 h 6048375"/>
              <a:gd name="connsiteX115" fmla="*/ 10753772 w 11306175"/>
              <a:gd name="connsiteY115" fmla="*/ 5759491 h 6048375"/>
              <a:gd name="connsiteX116" fmla="*/ 10753363 w 11306175"/>
              <a:gd name="connsiteY116" fmla="*/ 5759900 h 6048375"/>
              <a:gd name="connsiteX117" fmla="*/ 10755614 w 11306175"/>
              <a:gd name="connsiteY117" fmla="*/ 5759491 h 6048375"/>
              <a:gd name="connsiteX118" fmla="*/ 10754796 w 11306175"/>
              <a:gd name="connsiteY118" fmla="*/ 5758879 h 6048375"/>
              <a:gd name="connsiteX119" fmla="*/ 10758479 w 11306175"/>
              <a:gd name="connsiteY119" fmla="*/ 5757654 h 6048375"/>
              <a:gd name="connsiteX120" fmla="*/ 10762163 w 11306175"/>
              <a:gd name="connsiteY120" fmla="*/ 5755816 h 6048375"/>
              <a:gd name="connsiteX121" fmla="*/ 10761958 w 11306175"/>
              <a:gd name="connsiteY121" fmla="*/ 5755000 h 6048375"/>
              <a:gd name="connsiteX122" fmla="*/ 10765232 w 11306175"/>
              <a:gd name="connsiteY122" fmla="*/ 5754796 h 6048375"/>
              <a:gd name="connsiteX123" fmla="*/ 10765232 w 11306175"/>
              <a:gd name="connsiteY123" fmla="*/ 5755000 h 6048375"/>
              <a:gd name="connsiteX124" fmla="*/ 10766460 w 11306175"/>
              <a:gd name="connsiteY124" fmla="*/ 5753571 h 6048375"/>
              <a:gd name="connsiteX125" fmla="*/ 10767074 w 11306175"/>
              <a:gd name="connsiteY125" fmla="*/ 5756429 h 6048375"/>
              <a:gd name="connsiteX126" fmla="*/ 10768916 w 11306175"/>
              <a:gd name="connsiteY126" fmla="*/ 5751733 h 6048375"/>
              <a:gd name="connsiteX127" fmla="*/ 10769325 w 11306175"/>
              <a:gd name="connsiteY127" fmla="*/ 5753162 h 6048375"/>
              <a:gd name="connsiteX128" fmla="*/ 10770144 w 11306175"/>
              <a:gd name="connsiteY128" fmla="*/ 5752142 h 6048375"/>
              <a:gd name="connsiteX129" fmla="*/ 10770553 w 11306175"/>
              <a:gd name="connsiteY129" fmla="*/ 5754387 h 6048375"/>
              <a:gd name="connsiteX130" fmla="*/ 10774646 w 11306175"/>
              <a:gd name="connsiteY130" fmla="*/ 5755204 h 6048375"/>
              <a:gd name="connsiteX131" fmla="*/ 10777511 w 11306175"/>
              <a:gd name="connsiteY131" fmla="*/ 5754183 h 6048375"/>
              <a:gd name="connsiteX132" fmla="*/ 10777102 w 11306175"/>
              <a:gd name="connsiteY132" fmla="*/ 5754387 h 6048375"/>
              <a:gd name="connsiteX133" fmla="*/ 10779353 w 11306175"/>
              <a:gd name="connsiteY133" fmla="*/ 5754796 h 6048375"/>
              <a:gd name="connsiteX134" fmla="*/ 10780785 w 11306175"/>
              <a:gd name="connsiteY134" fmla="*/ 5755612 h 6048375"/>
              <a:gd name="connsiteX135" fmla="*/ 10783241 w 11306175"/>
              <a:gd name="connsiteY135" fmla="*/ 5752754 h 6048375"/>
              <a:gd name="connsiteX136" fmla="*/ 10783241 w 11306175"/>
              <a:gd name="connsiteY136" fmla="*/ 5754592 h 6048375"/>
              <a:gd name="connsiteX137" fmla="*/ 10784060 w 11306175"/>
              <a:gd name="connsiteY137" fmla="*/ 5753366 h 6048375"/>
              <a:gd name="connsiteX138" fmla="*/ 10783650 w 11306175"/>
              <a:gd name="connsiteY138" fmla="*/ 5755816 h 6048375"/>
              <a:gd name="connsiteX139" fmla="*/ 10786311 w 11306175"/>
              <a:gd name="connsiteY139" fmla="*/ 5756225 h 6048375"/>
              <a:gd name="connsiteX140" fmla="*/ 10784878 w 11306175"/>
              <a:gd name="connsiteY140" fmla="*/ 5752958 h 6048375"/>
              <a:gd name="connsiteX141" fmla="*/ 10788971 w 11306175"/>
              <a:gd name="connsiteY141" fmla="*/ 5756429 h 6048375"/>
              <a:gd name="connsiteX142" fmla="*/ 10788152 w 11306175"/>
              <a:gd name="connsiteY142" fmla="*/ 5754592 h 6048375"/>
              <a:gd name="connsiteX143" fmla="*/ 10789585 w 11306175"/>
              <a:gd name="connsiteY143" fmla="*/ 5756429 h 6048375"/>
              <a:gd name="connsiteX144" fmla="*/ 10789790 w 11306175"/>
              <a:gd name="connsiteY144" fmla="*/ 5753571 h 6048375"/>
              <a:gd name="connsiteX145" fmla="*/ 10791222 w 11306175"/>
              <a:gd name="connsiteY145" fmla="*/ 5751937 h 6048375"/>
              <a:gd name="connsiteX146" fmla="*/ 10791427 w 11306175"/>
              <a:gd name="connsiteY146" fmla="*/ 5753775 h 6048375"/>
              <a:gd name="connsiteX147" fmla="*/ 10793473 w 11306175"/>
              <a:gd name="connsiteY147" fmla="*/ 5751325 h 6048375"/>
              <a:gd name="connsiteX148" fmla="*/ 10792859 w 11306175"/>
              <a:gd name="connsiteY148" fmla="*/ 5753979 h 6048375"/>
              <a:gd name="connsiteX149" fmla="*/ 10793678 w 11306175"/>
              <a:gd name="connsiteY149" fmla="*/ 5753162 h 6048375"/>
              <a:gd name="connsiteX150" fmla="*/ 10793678 w 11306175"/>
              <a:gd name="connsiteY150" fmla="*/ 5755204 h 6048375"/>
              <a:gd name="connsiteX151" fmla="*/ 10795724 w 11306175"/>
              <a:gd name="connsiteY151" fmla="*/ 5754387 h 6048375"/>
              <a:gd name="connsiteX152" fmla="*/ 10796338 w 11306175"/>
              <a:gd name="connsiteY152" fmla="*/ 5750916 h 6048375"/>
              <a:gd name="connsiteX153" fmla="*/ 10797361 w 11306175"/>
              <a:gd name="connsiteY153" fmla="*/ 5752346 h 6048375"/>
              <a:gd name="connsiteX154" fmla="*/ 10796338 w 11306175"/>
              <a:gd name="connsiteY154" fmla="*/ 5753366 h 6048375"/>
              <a:gd name="connsiteX155" fmla="*/ 10796134 w 11306175"/>
              <a:gd name="connsiteY155" fmla="*/ 5755204 h 6048375"/>
              <a:gd name="connsiteX156" fmla="*/ 10798180 w 11306175"/>
              <a:gd name="connsiteY156" fmla="*/ 5755204 h 6048375"/>
              <a:gd name="connsiteX157" fmla="*/ 10797771 w 11306175"/>
              <a:gd name="connsiteY157" fmla="*/ 5754796 h 6048375"/>
              <a:gd name="connsiteX158" fmla="*/ 10799203 w 11306175"/>
              <a:gd name="connsiteY158" fmla="*/ 5752142 h 6048375"/>
              <a:gd name="connsiteX159" fmla="*/ 10799203 w 11306175"/>
              <a:gd name="connsiteY159" fmla="*/ 5753979 h 6048375"/>
              <a:gd name="connsiteX160" fmla="*/ 10800226 w 11306175"/>
              <a:gd name="connsiteY160" fmla="*/ 5752754 h 6048375"/>
              <a:gd name="connsiteX161" fmla="*/ 10799613 w 11306175"/>
              <a:gd name="connsiteY161" fmla="*/ 5756429 h 6048375"/>
              <a:gd name="connsiteX162" fmla="*/ 10801045 w 11306175"/>
              <a:gd name="connsiteY162" fmla="*/ 5754592 h 6048375"/>
              <a:gd name="connsiteX163" fmla="*/ 10801864 w 11306175"/>
              <a:gd name="connsiteY163" fmla="*/ 5756837 h 6048375"/>
              <a:gd name="connsiteX164" fmla="*/ 10805138 w 11306175"/>
              <a:gd name="connsiteY164" fmla="*/ 5754796 h 6048375"/>
              <a:gd name="connsiteX165" fmla="*/ 10805547 w 11306175"/>
              <a:gd name="connsiteY165" fmla="*/ 5753979 h 6048375"/>
              <a:gd name="connsiteX166" fmla="*/ 10809026 w 11306175"/>
              <a:gd name="connsiteY166" fmla="*/ 5753775 h 6048375"/>
              <a:gd name="connsiteX167" fmla="*/ 10809845 w 11306175"/>
              <a:gd name="connsiteY167" fmla="*/ 5756429 h 6048375"/>
              <a:gd name="connsiteX168" fmla="*/ 10810254 w 11306175"/>
              <a:gd name="connsiteY168" fmla="*/ 5752142 h 6048375"/>
              <a:gd name="connsiteX169" fmla="*/ 10811277 w 11306175"/>
              <a:gd name="connsiteY169" fmla="*/ 5755000 h 6048375"/>
              <a:gd name="connsiteX170" fmla="*/ 10813088 w 11306175"/>
              <a:gd name="connsiteY170" fmla="*/ 5753610 h 6048375"/>
              <a:gd name="connsiteX171" fmla="*/ 10813937 w 11306175"/>
              <a:gd name="connsiteY171" fmla="*/ 5754796 h 6048375"/>
              <a:gd name="connsiteX172" fmla="*/ 10816393 w 11306175"/>
              <a:gd name="connsiteY172" fmla="*/ 5752754 h 6048375"/>
              <a:gd name="connsiteX173" fmla="*/ 10816944 w 11306175"/>
              <a:gd name="connsiteY173" fmla="*/ 5753671 h 6048375"/>
              <a:gd name="connsiteX174" fmla="*/ 10816598 w 11306175"/>
              <a:gd name="connsiteY174" fmla="*/ 5753979 h 6048375"/>
              <a:gd name="connsiteX175" fmla="*/ 10817007 w 11306175"/>
              <a:gd name="connsiteY175" fmla="*/ 5753775 h 6048375"/>
              <a:gd name="connsiteX176" fmla="*/ 10816944 w 11306175"/>
              <a:gd name="connsiteY176" fmla="*/ 5753671 h 6048375"/>
              <a:gd name="connsiteX177" fmla="*/ 10817545 w 11306175"/>
              <a:gd name="connsiteY177" fmla="*/ 5753137 h 6048375"/>
              <a:gd name="connsiteX178" fmla="*/ 10818644 w 11306175"/>
              <a:gd name="connsiteY178" fmla="*/ 5750916 h 6048375"/>
              <a:gd name="connsiteX179" fmla="*/ 10819258 w 11306175"/>
              <a:gd name="connsiteY179" fmla="*/ 5752550 h 6048375"/>
              <a:gd name="connsiteX180" fmla="*/ 10820281 w 11306175"/>
              <a:gd name="connsiteY180" fmla="*/ 5751325 h 6048375"/>
              <a:gd name="connsiteX181" fmla="*/ 10820281 w 11306175"/>
              <a:gd name="connsiteY181" fmla="*/ 5752142 h 6048375"/>
              <a:gd name="connsiteX182" fmla="*/ 10821919 w 11306175"/>
              <a:gd name="connsiteY182" fmla="*/ 5751733 h 6048375"/>
              <a:gd name="connsiteX183" fmla="*/ 10821919 w 11306175"/>
              <a:gd name="connsiteY183" fmla="*/ 5751937 h 6048375"/>
              <a:gd name="connsiteX184" fmla="*/ 10822737 w 11306175"/>
              <a:gd name="connsiteY184" fmla="*/ 5749283 h 6048375"/>
              <a:gd name="connsiteX185" fmla="*/ 10822737 w 11306175"/>
              <a:gd name="connsiteY185" fmla="*/ 5750508 h 6048375"/>
              <a:gd name="connsiteX186" fmla="*/ 10823556 w 11306175"/>
              <a:gd name="connsiteY186" fmla="*/ 5749283 h 6048375"/>
              <a:gd name="connsiteX187" fmla="*/ 10822737 w 11306175"/>
              <a:gd name="connsiteY187" fmla="*/ 5751733 h 6048375"/>
              <a:gd name="connsiteX188" fmla="*/ 10825398 w 11306175"/>
              <a:gd name="connsiteY188" fmla="*/ 5753366 h 6048375"/>
              <a:gd name="connsiteX189" fmla="*/ 10826830 w 11306175"/>
              <a:gd name="connsiteY189" fmla="*/ 5751325 h 6048375"/>
              <a:gd name="connsiteX190" fmla="*/ 10828058 w 11306175"/>
              <a:gd name="connsiteY190" fmla="*/ 5752550 h 6048375"/>
              <a:gd name="connsiteX191" fmla="*/ 10828058 w 11306175"/>
              <a:gd name="connsiteY191" fmla="*/ 5755000 h 6048375"/>
              <a:gd name="connsiteX192" fmla="*/ 10829081 w 11306175"/>
              <a:gd name="connsiteY192" fmla="*/ 5751937 h 6048375"/>
              <a:gd name="connsiteX193" fmla="*/ 10830514 w 11306175"/>
              <a:gd name="connsiteY193" fmla="*/ 5755612 h 6048375"/>
              <a:gd name="connsiteX194" fmla="*/ 10830923 w 11306175"/>
              <a:gd name="connsiteY194" fmla="*/ 5752142 h 6048375"/>
              <a:gd name="connsiteX195" fmla="*/ 10833993 w 11306175"/>
              <a:gd name="connsiteY195" fmla="*/ 5750508 h 6048375"/>
              <a:gd name="connsiteX196" fmla="*/ 10834197 w 11306175"/>
              <a:gd name="connsiteY196" fmla="*/ 5752550 h 6048375"/>
              <a:gd name="connsiteX197" fmla="*/ 10834811 w 11306175"/>
              <a:gd name="connsiteY197" fmla="*/ 5750508 h 6048375"/>
              <a:gd name="connsiteX198" fmla="*/ 10835016 w 11306175"/>
              <a:gd name="connsiteY198" fmla="*/ 5751529 h 6048375"/>
              <a:gd name="connsiteX199" fmla="*/ 10835834 w 11306175"/>
              <a:gd name="connsiteY199" fmla="*/ 5748466 h 6048375"/>
              <a:gd name="connsiteX200" fmla="*/ 10838699 w 11306175"/>
              <a:gd name="connsiteY200" fmla="*/ 5749283 h 6048375"/>
              <a:gd name="connsiteX201" fmla="*/ 10838699 w 11306175"/>
              <a:gd name="connsiteY201" fmla="*/ 5751733 h 6048375"/>
              <a:gd name="connsiteX202" fmla="*/ 10840950 w 11306175"/>
              <a:gd name="connsiteY202" fmla="*/ 5747650 h 6048375"/>
              <a:gd name="connsiteX203" fmla="*/ 10842178 w 11306175"/>
              <a:gd name="connsiteY203" fmla="*/ 5749283 h 6048375"/>
              <a:gd name="connsiteX204" fmla="*/ 10842792 w 11306175"/>
              <a:gd name="connsiteY204" fmla="*/ 5748466 h 6048375"/>
              <a:gd name="connsiteX205" fmla="*/ 10843201 w 11306175"/>
              <a:gd name="connsiteY205" fmla="*/ 5747854 h 6048375"/>
              <a:gd name="connsiteX206" fmla="*/ 10843201 w 11306175"/>
              <a:gd name="connsiteY206" fmla="*/ 5748875 h 6048375"/>
              <a:gd name="connsiteX207" fmla="*/ 10843611 w 11306175"/>
              <a:gd name="connsiteY207" fmla="*/ 5748058 h 6048375"/>
              <a:gd name="connsiteX208" fmla="*/ 10844020 w 11306175"/>
              <a:gd name="connsiteY208" fmla="*/ 5750712 h 6048375"/>
              <a:gd name="connsiteX209" fmla="*/ 10844020 w 11306175"/>
              <a:gd name="connsiteY209" fmla="*/ 5749692 h 6048375"/>
              <a:gd name="connsiteX210" fmla="*/ 10845862 w 11306175"/>
              <a:gd name="connsiteY210" fmla="*/ 5751325 h 6048375"/>
              <a:gd name="connsiteX211" fmla="*/ 10847908 w 11306175"/>
              <a:gd name="connsiteY211" fmla="*/ 5751325 h 6048375"/>
              <a:gd name="connsiteX212" fmla="*/ 10849750 w 11306175"/>
              <a:gd name="connsiteY212" fmla="*/ 5749079 h 6048375"/>
              <a:gd name="connsiteX213" fmla="*/ 10850773 w 11306175"/>
              <a:gd name="connsiteY213" fmla="*/ 5751325 h 6048375"/>
              <a:gd name="connsiteX214" fmla="*/ 10852820 w 11306175"/>
              <a:gd name="connsiteY214" fmla="*/ 5747650 h 6048375"/>
              <a:gd name="connsiteX215" fmla="*/ 10851796 w 11306175"/>
              <a:gd name="connsiteY215" fmla="*/ 5749896 h 6048375"/>
              <a:gd name="connsiteX216" fmla="*/ 10852922 w 11306175"/>
              <a:gd name="connsiteY216" fmla="*/ 5749028 h 6048375"/>
              <a:gd name="connsiteX217" fmla="*/ 10853650 w 11306175"/>
              <a:gd name="connsiteY217" fmla="*/ 5748268 h 6048375"/>
              <a:gd name="connsiteX218" fmla="*/ 10855156 w 11306175"/>
              <a:gd name="connsiteY218" fmla="*/ 5749020 h 6048375"/>
              <a:gd name="connsiteX219" fmla="*/ 10855071 w 11306175"/>
              <a:gd name="connsiteY219" fmla="*/ 5749079 h 6048375"/>
              <a:gd name="connsiteX220" fmla="*/ 10855275 w 11306175"/>
              <a:gd name="connsiteY220" fmla="*/ 5749079 h 6048375"/>
              <a:gd name="connsiteX221" fmla="*/ 10855156 w 11306175"/>
              <a:gd name="connsiteY221" fmla="*/ 5749020 h 6048375"/>
              <a:gd name="connsiteX222" fmla="*/ 10859777 w 11306175"/>
              <a:gd name="connsiteY222" fmla="*/ 5745812 h 6048375"/>
              <a:gd name="connsiteX223" fmla="*/ 10859777 w 11306175"/>
              <a:gd name="connsiteY223" fmla="*/ 5750304 h 6048375"/>
              <a:gd name="connsiteX224" fmla="*/ 10861824 w 11306175"/>
              <a:gd name="connsiteY224" fmla="*/ 5750304 h 6048375"/>
              <a:gd name="connsiteX225" fmla="*/ 10863461 w 11306175"/>
              <a:gd name="connsiteY225" fmla="*/ 5750100 h 6048375"/>
              <a:gd name="connsiteX226" fmla="*/ 10863052 w 11306175"/>
              <a:gd name="connsiteY226" fmla="*/ 5745812 h 6048375"/>
              <a:gd name="connsiteX227" fmla="*/ 10865098 w 11306175"/>
              <a:gd name="connsiteY227" fmla="*/ 5749896 h 6048375"/>
              <a:gd name="connsiteX228" fmla="*/ 10865508 w 11306175"/>
              <a:gd name="connsiteY228" fmla="*/ 5745200 h 6048375"/>
              <a:gd name="connsiteX229" fmla="*/ 10865508 w 11306175"/>
              <a:gd name="connsiteY229" fmla="*/ 5749896 h 6048375"/>
              <a:gd name="connsiteX230" fmla="*/ 10866735 w 11306175"/>
              <a:gd name="connsiteY230" fmla="*/ 5745608 h 6048375"/>
              <a:gd name="connsiteX231" fmla="*/ 10867145 w 11306175"/>
              <a:gd name="connsiteY231" fmla="*/ 5750304 h 6048375"/>
              <a:gd name="connsiteX232" fmla="*/ 10868782 w 11306175"/>
              <a:gd name="connsiteY232" fmla="*/ 5749896 h 6048375"/>
              <a:gd name="connsiteX233" fmla="*/ 10868168 w 11306175"/>
              <a:gd name="connsiteY233" fmla="*/ 5748875 h 6048375"/>
              <a:gd name="connsiteX234" fmla="*/ 10871851 w 11306175"/>
              <a:gd name="connsiteY234" fmla="*/ 5748875 h 6048375"/>
              <a:gd name="connsiteX235" fmla="*/ 10873489 w 11306175"/>
              <a:gd name="connsiteY235" fmla="*/ 5747446 h 6048375"/>
              <a:gd name="connsiteX236" fmla="*/ 10874376 w 11306175"/>
              <a:gd name="connsiteY236" fmla="*/ 5748331 h 6048375"/>
              <a:gd name="connsiteX237" fmla="*/ 10874716 w 11306175"/>
              <a:gd name="connsiteY237" fmla="*/ 5748671 h 6048375"/>
              <a:gd name="connsiteX238" fmla="*/ 10874103 w 11306175"/>
              <a:gd name="connsiteY238" fmla="*/ 5750508 h 6048375"/>
              <a:gd name="connsiteX239" fmla="*/ 10877582 w 11306175"/>
              <a:gd name="connsiteY239" fmla="*/ 5747242 h 6048375"/>
              <a:gd name="connsiteX240" fmla="*/ 10877991 w 11306175"/>
              <a:gd name="connsiteY240" fmla="*/ 5747650 h 6048375"/>
              <a:gd name="connsiteX241" fmla="*/ 10879628 w 11306175"/>
              <a:gd name="connsiteY241" fmla="*/ 5746629 h 6048375"/>
              <a:gd name="connsiteX242" fmla="*/ 10879014 w 11306175"/>
              <a:gd name="connsiteY242" fmla="*/ 5748058 h 6048375"/>
              <a:gd name="connsiteX243" fmla="*/ 10881470 w 11306175"/>
              <a:gd name="connsiteY243" fmla="*/ 5747037 h 6048375"/>
              <a:gd name="connsiteX244" fmla="*/ 10882698 w 11306175"/>
              <a:gd name="connsiteY244" fmla="*/ 5748671 h 6048375"/>
              <a:gd name="connsiteX245" fmla="*/ 10884130 w 11306175"/>
              <a:gd name="connsiteY245" fmla="*/ 5746221 h 6048375"/>
              <a:gd name="connsiteX246" fmla="*/ 10884539 w 11306175"/>
              <a:gd name="connsiteY246" fmla="*/ 5744587 h 6048375"/>
              <a:gd name="connsiteX247" fmla="*/ 10884744 w 11306175"/>
              <a:gd name="connsiteY247" fmla="*/ 5744383 h 6048375"/>
              <a:gd name="connsiteX248" fmla="*/ 10885358 w 11306175"/>
              <a:gd name="connsiteY248" fmla="*/ 5746016 h 6048375"/>
              <a:gd name="connsiteX249" fmla="*/ 10885972 w 11306175"/>
              <a:gd name="connsiteY249" fmla="*/ 5744383 h 6048375"/>
              <a:gd name="connsiteX250" fmla="*/ 10886586 w 11306175"/>
              <a:gd name="connsiteY250" fmla="*/ 5744791 h 6048375"/>
              <a:gd name="connsiteX251" fmla="*/ 10886995 w 11306175"/>
              <a:gd name="connsiteY251" fmla="*/ 5743975 h 6048375"/>
              <a:gd name="connsiteX252" fmla="*/ 10887404 w 11306175"/>
              <a:gd name="connsiteY252" fmla="*/ 5743975 h 6048375"/>
              <a:gd name="connsiteX253" fmla="*/ 10887404 w 11306175"/>
              <a:gd name="connsiteY253" fmla="*/ 5743567 h 6048375"/>
              <a:gd name="connsiteX254" fmla="*/ 10887814 w 11306175"/>
              <a:gd name="connsiteY254" fmla="*/ 5743975 h 6048375"/>
              <a:gd name="connsiteX255" fmla="*/ 10889451 w 11306175"/>
              <a:gd name="connsiteY255" fmla="*/ 5746425 h 6048375"/>
              <a:gd name="connsiteX256" fmla="*/ 10890269 w 11306175"/>
              <a:gd name="connsiteY256" fmla="*/ 5744791 h 6048375"/>
              <a:gd name="connsiteX257" fmla="*/ 10893339 w 11306175"/>
              <a:gd name="connsiteY257" fmla="*/ 5743975 h 6048375"/>
              <a:gd name="connsiteX258" fmla="*/ 10893134 w 11306175"/>
              <a:gd name="connsiteY258" fmla="*/ 5743975 h 6048375"/>
              <a:gd name="connsiteX259" fmla="*/ 10893339 w 11306175"/>
              <a:gd name="connsiteY259" fmla="*/ 5743158 h 6048375"/>
              <a:gd name="connsiteX260" fmla="*/ 10894362 w 11306175"/>
              <a:gd name="connsiteY260" fmla="*/ 5743362 h 6048375"/>
              <a:gd name="connsiteX261" fmla="*/ 10894567 w 11306175"/>
              <a:gd name="connsiteY261" fmla="*/ 5742954 h 6048375"/>
              <a:gd name="connsiteX262" fmla="*/ 10897432 w 11306175"/>
              <a:gd name="connsiteY262" fmla="*/ 5742750 h 6048375"/>
              <a:gd name="connsiteX263" fmla="*/ 10898046 w 11306175"/>
              <a:gd name="connsiteY263" fmla="*/ 5742137 h 6048375"/>
              <a:gd name="connsiteX264" fmla="*/ 10898864 w 11306175"/>
              <a:gd name="connsiteY264" fmla="*/ 5741321 h 6048375"/>
              <a:gd name="connsiteX265" fmla="*/ 10903571 w 11306175"/>
              <a:gd name="connsiteY265" fmla="*/ 5742341 h 6048375"/>
              <a:gd name="connsiteX266" fmla="*/ 10904185 w 11306175"/>
              <a:gd name="connsiteY266" fmla="*/ 5740096 h 6048375"/>
              <a:gd name="connsiteX267" fmla="*/ 10903571 w 11306175"/>
              <a:gd name="connsiteY267" fmla="*/ 5740300 h 6048375"/>
              <a:gd name="connsiteX268" fmla="*/ 10906641 w 11306175"/>
              <a:gd name="connsiteY268" fmla="*/ 5737441 h 6048375"/>
              <a:gd name="connsiteX269" fmla="*/ 10907664 w 11306175"/>
              <a:gd name="connsiteY269" fmla="*/ 5736829 h 6048375"/>
              <a:gd name="connsiteX270" fmla="*/ 10906845 w 11306175"/>
              <a:gd name="connsiteY270" fmla="*/ 5735196 h 6048375"/>
              <a:gd name="connsiteX271" fmla="*/ 10909301 w 11306175"/>
              <a:gd name="connsiteY271" fmla="*/ 5732337 h 6048375"/>
              <a:gd name="connsiteX272" fmla="*/ 10906845 w 11306175"/>
              <a:gd name="connsiteY272" fmla="*/ 5729683 h 6048375"/>
              <a:gd name="connsiteX273" fmla="*/ 10903162 w 11306175"/>
              <a:gd name="connsiteY273" fmla="*/ 5729275 h 6048375"/>
              <a:gd name="connsiteX274" fmla="*/ 10902753 w 11306175"/>
              <a:gd name="connsiteY274" fmla="*/ 5730296 h 6048375"/>
              <a:gd name="connsiteX275" fmla="*/ 10902548 w 11306175"/>
              <a:gd name="connsiteY275" fmla="*/ 5730908 h 6048375"/>
              <a:gd name="connsiteX276" fmla="*/ 10900911 w 11306175"/>
              <a:gd name="connsiteY276" fmla="*/ 5731112 h 6048375"/>
              <a:gd name="connsiteX277" fmla="*/ 10900092 w 11306175"/>
              <a:gd name="connsiteY277" fmla="*/ 5730500 h 6048375"/>
              <a:gd name="connsiteX278" fmla="*/ 10899069 w 11306175"/>
              <a:gd name="connsiteY278" fmla="*/ 5730500 h 6048375"/>
              <a:gd name="connsiteX279" fmla="*/ 10897023 w 11306175"/>
              <a:gd name="connsiteY279" fmla="*/ 5729887 h 6048375"/>
              <a:gd name="connsiteX280" fmla="*/ 10896204 w 11306175"/>
              <a:gd name="connsiteY280" fmla="*/ 5730500 h 6048375"/>
              <a:gd name="connsiteX281" fmla="*/ 10894771 w 11306175"/>
              <a:gd name="connsiteY281" fmla="*/ 5731521 h 6048375"/>
              <a:gd name="connsiteX282" fmla="*/ 10894771 w 11306175"/>
              <a:gd name="connsiteY282" fmla="*/ 5731112 h 6048375"/>
              <a:gd name="connsiteX283" fmla="*/ 10889860 w 11306175"/>
              <a:gd name="connsiteY283" fmla="*/ 5731112 h 6048375"/>
              <a:gd name="connsiteX284" fmla="*/ 10888018 w 11306175"/>
              <a:gd name="connsiteY284" fmla="*/ 5731725 h 6048375"/>
              <a:gd name="connsiteX285" fmla="*/ 10887814 w 11306175"/>
              <a:gd name="connsiteY285" fmla="*/ 5730296 h 6048375"/>
              <a:gd name="connsiteX286" fmla="*/ 10885563 w 11306175"/>
              <a:gd name="connsiteY286" fmla="*/ 5730500 h 6048375"/>
              <a:gd name="connsiteX287" fmla="*/ 10883465 w 11306175"/>
              <a:gd name="connsiteY287" fmla="*/ 5728560 h 6048375"/>
              <a:gd name="connsiteX288" fmla="*/ 10623618 w 11306175"/>
              <a:gd name="connsiteY288" fmla="*/ 5580233 h 6048375"/>
              <a:gd name="connsiteX289" fmla="*/ 10634260 w 11306175"/>
              <a:gd name="connsiteY289" fmla="*/ 5580233 h 6048375"/>
              <a:gd name="connsiteX290" fmla="*/ 10661068 w 11306175"/>
              <a:gd name="connsiteY290" fmla="*/ 5601671 h 6048375"/>
              <a:gd name="connsiteX291" fmla="*/ 10638353 w 11306175"/>
              <a:gd name="connsiteY291" fmla="*/ 5623516 h 6048375"/>
              <a:gd name="connsiteX292" fmla="*/ 10623618 w 11306175"/>
              <a:gd name="connsiteY292" fmla="*/ 5623516 h 6048375"/>
              <a:gd name="connsiteX293" fmla="*/ 10619526 w 11306175"/>
              <a:gd name="connsiteY293" fmla="*/ 5619433 h 6048375"/>
              <a:gd name="connsiteX294" fmla="*/ 10619526 w 11306175"/>
              <a:gd name="connsiteY294" fmla="*/ 5584317 h 6048375"/>
              <a:gd name="connsiteX295" fmla="*/ 10623618 w 11306175"/>
              <a:gd name="connsiteY295" fmla="*/ 5580233 h 6048375"/>
              <a:gd name="connsiteX296" fmla="*/ 10815575 w 11306175"/>
              <a:gd name="connsiteY296" fmla="*/ 5580030 h 6048375"/>
              <a:gd name="connsiteX297" fmla="*/ 10863666 w 11306175"/>
              <a:gd name="connsiteY297" fmla="*/ 5630867 h 6048375"/>
              <a:gd name="connsiteX298" fmla="*/ 10815575 w 11306175"/>
              <a:gd name="connsiteY298" fmla="*/ 5683950 h 6048375"/>
              <a:gd name="connsiteX299" fmla="*/ 10767484 w 11306175"/>
              <a:gd name="connsiteY299" fmla="*/ 5630867 h 6048375"/>
              <a:gd name="connsiteX300" fmla="*/ 10815575 w 11306175"/>
              <a:gd name="connsiteY300" fmla="*/ 5580030 h 6048375"/>
              <a:gd name="connsiteX301" fmla="*/ 10439440 w 11306175"/>
              <a:gd name="connsiteY301" fmla="*/ 5543279 h 6048375"/>
              <a:gd name="connsiteX302" fmla="*/ 10435142 w 11306175"/>
              <a:gd name="connsiteY302" fmla="*/ 5547363 h 6048375"/>
              <a:gd name="connsiteX303" fmla="*/ 10435142 w 11306175"/>
              <a:gd name="connsiteY303" fmla="*/ 5716208 h 6048375"/>
              <a:gd name="connsiteX304" fmla="*/ 10439440 w 11306175"/>
              <a:gd name="connsiteY304" fmla="*/ 5720495 h 6048375"/>
              <a:gd name="connsiteX305" fmla="*/ 10545854 w 11306175"/>
              <a:gd name="connsiteY305" fmla="*/ 5720495 h 6048375"/>
              <a:gd name="connsiteX306" fmla="*/ 10550152 w 11306175"/>
              <a:gd name="connsiteY306" fmla="*/ 5716208 h 6048375"/>
              <a:gd name="connsiteX307" fmla="*/ 10550152 w 11306175"/>
              <a:gd name="connsiteY307" fmla="*/ 5687625 h 6048375"/>
              <a:gd name="connsiteX308" fmla="*/ 10545854 w 11306175"/>
              <a:gd name="connsiteY308" fmla="*/ 5683337 h 6048375"/>
              <a:gd name="connsiteX309" fmla="*/ 10483029 w 11306175"/>
              <a:gd name="connsiteY309" fmla="*/ 5683337 h 6048375"/>
              <a:gd name="connsiteX310" fmla="*/ 10478731 w 11306175"/>
              <a:gd name="connsiteY310" fmla="*/ 5679050 h 6048375"/>
              <a:gd name="connsiteX311" fmla="*/ 10478731 w 11306175"/>
              <a:gd name="connsiteY311" fmla="*/ 5654141 h 6048375"/>
              <a:gd name="connsiteX312" fmla="*/ 10483029 w 11306175"/>
              <a:gd name="connsiteY312" fmla="*/ 5649854 h 6048375"/>
              <a:gd name="connsiteX313" fmla="*/ 10528664 w 11306175"/>
              <a:gd name="connsiteY313" fmla="*/ 5649854 h 6048375"/>
              <a:gd name="connsiteX314" fmla="*/ 10532962 w 11306175"/>
              <a:gd name="connsiteY314" fmla="*/ 5645566 h 6048375"/>
              <a:gd name="connsiteX315" fmla="*/ 10532962 w 11306175"/>
              <a:gd name="connsiteY315" fmla="*/ 5616983 h 6048375"/>
              <a:gd name="connsiteX316" fmla="*/ 10528664 w 11306175"/>
              <a:gd name="connsiteY316" fmla="*/ 5612696 h 6048375"/>
              <a:gd name="connsiteX317" fmla="*/ 10483029 w 11306175"/>
              <a:gd name="connsiteY317" fmla="*/ 5612696 h 6048375"/>
              <a:gd name="connsiteX318" fmla="*/ 10478731 w 11306175"/>
              <a:gd name="connsiteY318" fmla="*/ 5608408 h 6048375"/>
              <a:gd name="connsiteX319" fmla="*/ 10478731 w 11306175"/>
              <a:gd name="connsiteY319" fmla="*/ 5584725 h 6048375"/>
              <a:gd name="connsiteX320" fmla="*/ 10483029 w 11306175"/>
              <a:gd name="connsiteY320" fmla="*/ 5580438 h 6048375"/>
              <a:gd name="connsiteX321" fmla="*/ 10542376 w 11306175"/>
              <a:gd name="connsiteY321" fmla="*/ 5580438 h 6048375"/>
              <a:gd name="connsiteX322" fmla="*/ 10546673 w 11306175"/>
              <a:gd name="connsiteY322" fmla="*/ 5576150 h 6048375"/>
              <a:gd name="connsiteX323" fmla="*/ 10546673 w 11306175"/>
              <a:gd name="connsiteY323" fmla="*/ 5547567 h 6048375"/>
              <a:gd name="connsiteX324" fmla="*/ 10542376 w 11306175"/>
              <a:gd name="connsiteY324" fmla="*/ 5543279 h 6048375"/>
              <a:gd name="connsiteX325" fmla="*/ 10277566 w 11306175"/>
              <a:gd name="connsiteY325" fmla="*/ 5543279 h 6048375"/>
              <a:gd name="connsiteX326" fmla="*/ 10272860 w 11306175"/>
              <a:gd name="connsiteY326" fmla="*/ 5547975 h 6048375"/>
              <a:gd name="connsiteX327" fmla="*/ 10272860 w 11306175"/>
              <a:gd name="connsiteY327" fmla="*/ 5575742 h 6048375"/>
              <a:gd name="connsiteX328" fmla="*/ 10277566 w 11306175"/>
              <a:gd name="connsiteY328" fmla="*/ 5580438 h 6048375"/>
              <a:gd name="connsiteX329" fmla="*/ 10338345 w 11306175"/>
              <a:gd name="connsiteY329" fmla="*/ 5580438 h 6048375"/>
              <a:gd name="connsiteX330" fmla="*/ 10352057 w 11306175"/>
              <a:gd name="connsiteY330" fmla="*/ 5579621 h 6048375"/>
              <a:gd name="connsiteX331" fmla="*/ 10352057 w 11306175"/>
              <a:gd name="connsiteY331" fmla="*/ 5580233 h 6048375"/>
              <a:gd name="connsiteX332" fmla="*/ 10338345 w 11306175"/>
              <a:gd name="connsiteY332" fmla="*/ 5596362 h 6048375"/>
              <a:gd name="connsiteX333" fmla="*/ 10270609 w 11306175"/>
              <a:gd name="connsiteY333" fmla="*/ 5692116 h 6048375"/>
              <a:gd name="connsiteX334" fmla="*/ 10269790 w 11306175"/>
              <a:gd name="connsiteY334" fmla="*/ 5694771 h 6048375"/>
              <a:gd name="connsiteX335" fmla="*/ 10269790 w 11306175"/>
              <a:gd name="connsiteY335" fmla="*/ 5715800 h 6048375"/>
              <a:gd name="connsiteX336" fmla="*/ 10274497 w 11306175"/>
              <a:gd name="connsiteY336" fmla="*/ 5720495 h 6048375"/>
              <a:gd name="connsiteX337" fmla="*/ 10403831 w 11306175"/>
              <a:gd name="connsiteY337" fmla="*/ 5720495 h 6048375"/>
              <a:gd name="connsiteX338" fmla="*/ 10408538 w 11306175"/>
              <a:gd name="connsiteY338" fmla="*/ 5715800 h 6048375"/>
              <a:gd name="connsiteX339" fmla="*/ 10408538 w 11306175"/>
              <a:gd name="connsiteY339" fmla="*/ 5688033 h 6048375"/>
              <a:gd name="connsiteX340" fmla="*/ 10403831 w 11306175"/>
              <a:gd name="connsiteY340" fmla="*/ 5683337 h 6048375"/>
              <a:gd name="connsiteX341" fmla="*/ 10338345 w 11306175"/>
              <a:gd name="connsiteY341" fmla="*/ 5683337 h 6048375"/>
              <a:gd name="connsiteX342" fmla="*/ 10324634 w 11306175"/>
              <a:gd name="connsiteY342" fmla="*/ 5684154 h 6048375"/>
              <a:gd name="connsiteX343" fmla="*/ 10324634 w 11306175"/>
              <a:gd name="connsiteY343" fmla="*/ 5683745 h 6048375"/>
              <a:gd name="connsiteX344" fmla="*/ 10338345 w 11306175"/>
              <a:gd name="connsiteY344" fmla="*/ 5667616 h 6048375"/>
              <a:gd name="connsiteX345" fmla="*/ 10406287 w 11306175"/>
              <a:gd name="connsiteY345" fmla="*/ 5571250 h 6048375"/>
              <a:gd name="connsiteX346" fmla="*/ 10407105 w 11306175"/>
              <a:gd name="connsiteY346" fmla="*/ 5568596 h 6048375"/>
              <a:gd name="connsiteX347" fmla="*/ 10407105 w 11306175"/>
              <a:gd name="connsiteY347" fmla="*/ 5547975 h 6048375"/>
              <a:gd name="connsiteX348" fmla="*/ 10402399 w 11306175"/>
              <a:gd name="connsiteY348" fmla="*/ 5543279 h 6048375"/>
              <a:gd name="connsiteX349" fmla="*/ 10580030 w 11306175"/>
              <a:gd name="connsiteY349" fmla="*/ 5543075 h 6048375"/>
              <a:gd name="connsiteX350" fmla="*/ 10575937 w 11306175"/>
              <a:gd name="connsiteY350" fmla="*/ 5547159 h 6048375"/>
              <a:gd name="connsiteX351" fmla="*/ 10575732 w 11306175"/>
              <a:gd name="connsiteY351" fmla="*/ 5547159 h 6048375"/>
              <a:gd name="connsiteX352" fmla="*/ 10575732 w 11306175"/>
              <a:gd name="connsiteY352" fmla="*/ 5716208 h 6048375"/>
              <a:gd name="connsiteX353" fmla="*/ 10579825 w 11306175"/>
              <a:gd name="connsiteY353" fmla="*/ 5720291 h 6048375"/>
              <a:gd name="connsiteX354" fmla="*/ 10615842 w 11306175"/>
              <a:gd name="connsiteY354" fmla="*/ 5720291 h 6048375"/>
              <a:gd name="connsiteX355" fmla="*/ 10619935 w 11306175"/>
              <a:gd name="connsiteY355" fmla="*/ 5716208 h 6048375"/>
              <a:gd name="connsiteX356" fmla="*/ 10619935 w 11306175"/>
              <a:gd name="connsiteY356" fmla="*/ 5664554 h 6048375"/>
              <a:gd name="connsiteX357" fmla="*/ 10624028 w 11306175"/>
              <a:gd name="connsiteY357" fmla="*/ 5660471 h 6048375"/>
              <a:gd name="connsiteX358" fmla="*/ 10637944 w 11306175"/>
              <a:gd name="connsiteY358" fmla="*/ 5660471 h 6048375"/>
              <a:gd name="connsiteX359" fmla="*/ 10641423 w 11306175"/>
              <a:gd name="connsiteY359" fmla="*/ 5662716 h 6048375"/>
              <a:gd name="connsiteX360" fmla="*/ 10670686 w 11306175"/>
              <a:gd name="connsiteY360" fmla="*/ 5718250 h 6048375"/>
              <a:gd name="connsiteX361" fmla="*/ 10674165 w 11306175"/>
              <a:gd name="connsiteY361" fmla="*/ 5720495 h 6048375"/>
              <a:gd name="connsiteX362" fmla="*/ 10713252 w 11306175"/>
              <a:gd name="connsiteY362" fmla="*/ 5720495 h 6048375"/>
              <a:gd name="connsiteX363" fmla="*/ 10716731 w 11306175"/>
              <a:gd name="connsiteY363" fmla="*/ 5714574 h 6048375"/>
              <a:gd name="connsiteX364" fmla="*/ 10685421 w 11306175"/>
              <a:gd name="connsiteY364" fmla="*/ 5658429 h 6048375"/>
              <a:gd name="connsiteX365" fmla="*/ 10678667 w 11306175"/>
              <a:gd name="connsiteY365" fmla="*/ 5647812 h 6048375"/>
              <a:gd name="connsiteX366" fmla="*/ 10678667 w 11306175"/>
              <a:gd name="connsiteY366" fmla="*/ 5647404 h 6048375"/>
              <a:gd name="connsiteX367" fmla="*/ 10705271 w 11306175"/>
              <a:gd name="connsiteY367" fmla="*/ 5599017 h 6048375"/>
              <a:gd name="connsiteX368" fmla="*/ 10672528 w 11306175"/>
              <a:gd name="connsiteY368" fmla="*/ 5547363 h 6048375"/>
              <a:gd name="connsiteX369" fmla="*/ 10637944 w 11306175"/>
              <a:gd name="connsiteY369" fmla="*/ 5543075 h 6048375"/>
              <a:gd name="connsiteX370" fmla="*/ 10815575 w 11306175"/>
              <a:gd name="connsiteY370" fmla="*/ 5540217 h 6048375"/>
              <a:gd name="connsiteX371" fmla="*/ 10722462 w 11306175"/>
              <a:gd name="connsiteY371" fmla="*/ 5630867 h 6048375"/>
              <a:gd name="connsiteX372" fmla="*/ 10815575 w 11306175"/>
              <a:gd name="connsiteY372" fmla="*/ 5723762 h 6048375"/>
              <a:gd name="connsiteX373" fmla="*/ 10908688 w 11306175"/>
              <a:gd name="connsiteY373" fmla="*/ 5630867 h 6048375"/>
              <a:gd name="connsiteX374" fmla="*/ 10815575 w 11306175"/>
              <a:gd name="connsiteY374" fmla="*/ 5540217 h 6048375"/>
              <a:gd name="connsiteX375" fmla="*/ 10660864 w 11306175"/>
              <a:gd name="connsiteY375" fmla="*/ 5356467 h 6048375"/>
              <a:gd name="connsiteX376" fmla="*/ 10675189 w 11306175"/>
              <a:gd name="connsiteY376" fmla="*/ 5356467 h 6048375"/>
              <a:gd name="connsiteX377" fmla="*/ 10723690 w 11306175"/>
              <a:gd name="connsiteY377" fmla="*/ 5407509 h 6048375"/>
              <a:gd name="connsiteX378" fmla="*/ 10675189 w 11306175"/>
              <a:gd name="connsiteY378" fmla="*/ 5459367 h 6048375"/>
              <a:gd name="connsiteX379" fmla="*/ 10675189 w 11306175"/>
              <a:gd name="connsiteY379" fmla="*/ 5459571 h 6048375"/>
              <a:gd name="connsiteX380" fmla="*/ 10660864 w 11306175"/>
              <a:gd name="connsiteY380" fmla="*/ 5459571 h 6048375"/>
              <a:gd name="connsiteX381" fmla="*/ 10657180 w 11306175"/>
              <a:gd name="connsiteY381" fmla="*/ 5455896 h 6048375"/>
              <a:gd name="connsiteX382" fmla="*/ 10657180 w 11306175"/>
              <a:gd name="connsiteY382" fmla="*/ 5360142 h 6048375"/>
              <a:gd name="connsiteX383" fmla="*/ 10660864 w 11306175"/>
              <a:gd name="connsiteY383" fmla="*/ 5356467 h 6048375"/>
              <a:gd name="connsiteX384" fmla="*/ 10795111 w 11306175"/>
              <a:gd name="connsiteY384" fmla="*/ 5319309 h 6048375"/>
              <a:gd name="connsiteX385" fmla="*/ 10790813 w 11306175"/>
              <a:gd name="connsiteY385" fmla="*/ 5323597 h 6048375"/>
              <a:gd name="connsiteX386" fmla="*/ 10790813 w 11306175"/>
              <a:gd name="connsiteY386" fmla="*/ 5492238 h 6048375"/>
              <a:gd name="connsiteX387" fmla="*/ 10795111 w 11306175"/>
              <a:gd name="connsiteY387" fmla="*/ 5496525 h 6048375"/>
              <a:gd name="connsiteX388" fmla="*/ 10901525 w 11306175"/>
              <a:gd name="connsiteY388" fmla="*/ 5496525 h 6048375"/>
              <a:gd name="connsiteX389" fmla="*/ 10905823 w 11306175"/>
              <a:gd name="connsiteY389" fmla="*/ 5492238 h 6048375"/>
              <a:gd name="connsiteX390" fmla="*/ 10905823 w 11306175"/>
              <a:gd name="connsiteY390" fmla="*/ 5463655 h 6048375"/>
              <a:gd name="connsiteX391" fmla="*/ 10901525 w 11306175"/>
              <a:gd name="connsiteY391" fmla="*/ 5459367 h 6048375"/>
              <a:gd name="connsiteX392" fmla="*/ 10838700 w 11306175"/>
              <a:gd name="connsiteY392" fmla="*/ 5459367 h 6048375"/>
              <a:gd name="connsiteX393" fmla="*/ 10834402 w 11306175"/>
              <a:gd name="connsiteY393" fmla="*/ 5455080 h 6048375"/>
              <a:gd name="connsiteX394" fmla="*/ 10834402 w 11306175"/>
              <a:gd name="connsiteY394" fmla="*/ 5430171 h 6048375"/>
              <a:gd name="connsiteX395" fmla="*/ 10838700 w 11306175"/>
              <a:gd name="connsiteY395" fmla="*/ 5425884 h 6048375"/>
              <a:gd name="connsiteX396" fmla="*/ 10884335 w 11306175"/>
              <a:gd name="connsiteY396" fmla="*/ 5425884 h 6048375"/>
              <a:gd name="connsiteX397" fmla="*/ 10888633 w 11306175"/>
              <a:gd name="connsiteY397" fmla="*/ 5421596 h 6048375"/>
              <a:gd name="connsiteX398" fmla="*/ 10888633 w 11306175"/>
              <a:gd name="connsiteY398" fmla="*/ 5393013 h 6048375"/>
              <a:gd name="connsiteX399" fmla="*/ 10884335 w 11306175"/>
              <a:gd name="connsiteY399" fmla="*/ 5388726 h 6048375"/>
              <a:gd name="connsiteX400" fmla="*/ 10838700 w 11306175"/>
              <a:gd name="connsiteY400" fmla="*/ 5388726 h 6048375"/>
              <a:gd name="connsiteX401" fmla="*/ 10834402 w 11306175"/>
              <a:gd name="connsiteY401" fmla="*/ 5384438 h 6048375"/>
              <a:gd name="connsiteX402" fmla="*/ 10834402 w 11306175"/>
              <a:gd name="connsiteY402" fmla="*/ 5360755 h 6048375"/>
              <a:gd name="connsiteX403" fmla="*/ 10838700 w 11306175"/>
              <a:gd name="connsiteY403" fmla="*/ 5356468 h 6048375"/>
              <a:gd name="connsiteX404" fmla="*/ 10898046 w 11306175"/>
              <a:gd name="connsiteY404" fmla="*/ 5356468 h 6048375"/>
              <a:gd name="connsiteX405" fmla="*/ 10902344 w 11306175"/>
              <a:gd name="connsiteY405" fmla="*/ 5352180 h 6048375"/>
              <a:gd name="connsiteX406" fmla="*/ 10902344 w 11306175"/>
              <a:gd name="connsiteY406" fmla="*/ 5323597 h 6048375"/>
              <a:gd name="connsiteX407" fmla="*/ 10898046 w 11306175"/>
              <a:gd name="connsiteY407" fmla="*/ 5319309 h 6048375"/>
              <a:gd name="connsiteX408" fmla="*/ 10617274 w 11306175"/>
              <a:gd name="connsiteY408" fmla="*/ 5319309 h 6048375"/>
              <a:gd name="connsiteX409" fmla="*/ 10613591 w 11306175"/>
              <a:gd name="connsiteY409" fmla="*/ 5322780 h 6048375"/>
              <a:gd name="connsiteX410" fmla="*/ 10613591 w 11306175"/>
              <a:gd name="connsiteY410" fmla="*/ 5493054 h 6048375"/>
              <a:gd name="connsiteX411" fmla="*/ 10617274 w 11306175"/>
              <a:gd name="connsiteY411" fmla="*/ 5496729 h 6048375"/>
              <a:gd name="connsiteX412" fmla="*/ 10676826 w 11306175"/>
              <a:gd name="connsiteY412" fmla="*/ 5496729 h 6048375"/>
              <a:gd name="connsiteX413" fmla="*/ 10764618 w 11306175"/>
              <a:gd name="connsiteY413" fmla="*/ 5437930 h 6048375"/>
              <a:gd name="connsiteX414" fmla="*/ 10673347 w 11306175"/>
              <a:gd name="connsiteY414" fmla="*/ 5319309 h 6048375"/>
              <a:gd name="connsiteX415" fmla="*/ 10547696 w 11306175"/>
              <a:gd name="connsiteY415" fmla="*/ 5319309 h 6048375"/>
              <a:gd name="connsiteX416" fmla="*/ 10543603 w 11306175"/>
              <a:gd name="connsiteY416" fmla="*/ 5323393 h 6048375"/>
              <a:gd name="connsiteX417" fmla="*/ 10543603 w 11306175"/>
              <a:gd name="connsiteY417" fmla="*/ 5492850 h 6048375"/>
              <a:gd name="connsiteX418" fmla="*/ 10547696 w 11306175"/>
              <a:gd name="connsiteY418" fmla="*/ 5496933 h 6048375"/>
              <a:gd name="connsiteX419" fmla="*/ 10583304 w 11306175"/>
              <a:gd name="connsiteY419" fmla="*/ 5496933 h 6048375"/>
              <a:gd name="connsiteX420" fmla="*/ 10587397 w 11306175"/>
              <a:gd name="connsiteY420" fmla="*/ 5492850 h 6048375"/>
              <a:gd name="connsiteX421" fmla="*/ 10587397 w 11306175"/>
              <a:gd name="connsiteY421" fmla="*/ 5323393 h 6048375"/>
              <a:gd name="connsiteX422" fmla="*/ 10583304 w 11306175"/>
              <a:gd name="connsiteY422" fmla="*/ 5319309 h 6048375"/>
              <a:gd name="connsiteX423" fmla="*/ 10294961 w 11306175"/>
              <a:gd name="connsiteY423" fmla="*/ 5319309 h 6048375"/>
              <a:gd name="connsiteX424" fmla="*/ 10290868 w 11306175"/>
              <a:gd name="connsiteY424" fmla="*/ 5323393 h 6048375"/>
              <a:gd name="connsiteX425" fmla="*/ 10290868 w 11306175"/>
              <a:gd name="connsiteY425" fmla="*/ 5492646 h 6048375"/>
              <a:gd name="connsiteX426" fmla="*/ 10294961 w 11306175"/>
              <a:gd name="connsiteY426" fmla="*/ 5496729 h 6048375"/>
              <a:gd name="connsiteX427" fmla="*/ 10330364 w 11306175"/>
              <a:gd name="connsiteY427" fmla="*/ 5496729 h 6048375"/>
              <a:gd name="connsiteX428" fmla="*/ 10334457 w 11306175"/>
              <a:gd name="connsiteY428" fmla="*/ 5492646 h 6048375"/>
              <a:gd name="connsiteX429" fmla="*/ 10334457 w 11306175"/>
              <a:gd name="connsiteY429" fmla="*/ 5323393 h 6048375"/>
              <a:gd name="connsiteX430" fmla="*/ 10330364 w 11306175"/>
              <a:gd name="connsiteY430" fmla="*/ 5319309 h 6048375"/>
              <a:gd name="connsiteX431" fmla="*/ 10224973 w 11306175"/>
              <a:gd name="connsiteY431" fmla="*/ 5319105 h 6048375"/>
              <a:gd name="connsiteX432" fmla="*/ 10221903 w 11306175"/>
              <a:gd name="connsiteY432" fmla="*/ 5322168 h 6048375"/>
              <a:gd name="connsiteX433" fmla="*/ 10221903 w 11306175"/>
              <a:gd name="connsiteY433" fmla="*/ 5431601 h 6048375"/>
              <a:gd name="connsiteX434" fmla="*/ 10202053 w 11306175"/>
              <a:gd name="connsiteY434" fmla="*/ 5458755 h 6048375"/>
              <a:gd name="connsiteX435" fmla="*/ 10160306 w 11306175"/>
              <a:gd name="connsiteY435" fmla="*/ 5425680 h 6048375"/>
              <a:gd name="connsiteX436" fmla="*/ 10160306 w 11306175"/>
              <a:gd name="connsiteY436" fmla="*/ 5322372 h 6048375"/>
              <a:gd name="connsiteX437" fmla="*/ 10157236 w 11306175"/>
              <a:gd name="connsiteY437" fmla="*/ 5319310 h 6048375"/>
              <a:gd name="connsiteX438" fmla="*/ 10119582 w 11306175"/>
              <a:gd name="connsiteY438" fmla="*/ 5319310 h 6048375"/>
              <a:gd name="connsiteX439" fmla="*/ 10116512 w 11306175"/>
              <a:gd name="connsiteY439" fmla="*/ 5322168 h 6048375"/>
              <a:gd name="connsiteX440" fmla="*/ 10116512 w 11306175"/>
              <a:gd name="connsiteY440" fmla="*/ 5431397 h 6048375"/>
              <a:gd name="connsiteX441" fmla="*/ 10191616 w 11306175"/>
              <a:gd name="connsiteY441" fmla="*/ 5499588 h 6048375"/>
              <a:gd name="connsiteX442" fmla="*/ 10265697 w 11306175"/>
              <a:gd name="connsiteY442" fmla="*/ 5431397 h 6048375"/>
              <a:gd name="connsiteX443" fmla="*/ 10265697 w 11306175"/>
              <a:gd name="connsiteY443" fmla="*/ 5322168 h 6048375"/>
              <a:gd name="connsiteX444" fmla="*/ 10262627 w 11306175"/>
              <a:gd name="connsiteY444" fmla="*/ 5319105 h 6048375"/>
              <a:gd name="connsiteX445" fmla="*/ 10450081 w 11306175"/>
              <a:gd name="connsiteY445" fmla="*/ 5316247 h 6048375"/>
              <a:gd name="connsiteX446" fmla="*/ 10356763 w 11306175"/>
              <a:gd name="connsiteY446" fmla="*/ 5407509 h 6048375"/>
              <a:gd name="connsiteX447" fmla="*/ 10450081 w 11306175"/>
              <a:gd name="connsiteY447" fmla="*/ 5499588 h 6048375"/>
              <a:gd name="connsiteX448" fmla="*/ 10518841 w 11306175"/>
              <a:gd name="connsiteY448" fmla="*/ 5472842 h 6048375"/>
              <a:gd name="connsiteX449" fmla="*/ 10519455 w 11306175"/>
              <a:gd name="connsiteY449" fmla="*/ 5466513 h 6048375"/>
              <a:gd name="connsiteX450" fmla="*/ 10502674 w 11306175"/>
              <a:gd name="connsiteY450" fmla="*/ 5442626 h 6048375"/>
              <a:gd name="connsiteX451" fmla="*/ 10495512 w 11306175"/>
              <a:gd name="connsiteY451" fmla="*/ 5441809 h 6048375"/>
              <a:gd name="connsiteX452" fmla="*/ 10452127 w 11306175"/>
              <a:gd name="connsiteY452" fmla="*/ 5459980 h 6048375"/>
              <a:gd name="connsiteX453" fmla="*/ 10401785 w 11306175"/>
              <a:gd name="connsiteY453" fmla="*/ 5406693 h 6048375"/>
              <a:gd name="connsiteX454" fmla="*/ 10452127 w 11306175"/>
              <a:gd name="connsiteY454" fmla="*/ 5356060 h 6048375"/>
              <a:gd name="connsiteX455" fmla="*/ 10492442 w 11306175"/>
              <a:gd name="connsiteY455" fmla="*/ 5370760 h 6048375"/>
              <a:gd name="connsiteX456" fmla="*/ 10499604 w 11306175"/>
              <a:gd name="connsiteY456" fmla="*/ 5369330 h 6048375"/>
              <a:gd name="connsiteX457" fmla="*/ 10514748 w 11306175"/>
              <a:gd name="connsiteY457" fmla="*/ 5344830 h 6048375"/>
              <a:gd name="connsiteX458" fmla="*/ 10513725 w 11306175"/>
              <a:gd name="connsiteY458" fmla="*/ 5338501 h 6048375"/>
              <a:gd name="connsiteX459" fmla="*/ 10450081 w 11306175"/>
              <a:gd name="connsiteY459" fmla="*/ 5316247 h 6048375"/>
              <a:gd name="connsiteX460" fmla="*/ 10035473 w 11306175"/>
              <a:gd name="connsiteY460" fmla="*/ 5316247 h 6048375"/>
              <a:gd name="connsiteX461" fmla="*/ 9972647 w 11306175"/>
              <a:gd name="connsiteY461" fmla="*/ 5370760 h 6048375"/>
              <a:gd name="connsiteX462" fmla="*/ 10052663 w 11306175"/>
              <a:gd name="connsiteY462" fmla="*/ 5445688 h 6048375"/>
              <a:gd name="connsiteX463" fmla="*/ 10034041 w 11306175"/>
              <a:gd name="connsiteY463" fmla="*/ 5459776 h 6048375"/>
              <a:gd name="connsiteX464" fmla="*/ 9995363 w 11306175"/>
              <a:gd name="connsiteY464" fmla="*/ 5444464 h 6048375"/>
              <a:gd name="connsiteX465" fmla="*/ 9988610 w 11306175"/>
              <a:gd name="connsiteY465" fmla="*/ 5445484 h 6048375"/>
              <a:gd name="connsiteX466" fmla="*/ 9971215 w 11306175"/>
              <a:gd name="connsiteY466" fmla="*/ 5471005 h 6048375"/>
              <a:gd name="connsiteX467" fmla="*/ 9972034 w 11306175"/>
              <a:gd name="connsiteY467" fmla="*/ 5477130 h 6048375"/>
              <a:gd name="connsiteX468" fmla="*/ 10033836 w 11306175"/>
              <a:gd name="connsiteY468" fmla="*/ 5499588 h 6048375"/>
              <a:gd name="connsiteX469" fmla="*/ 10096457 w 11306175"/>
              <a:gd name="connsiteY469" fmla="*/ 5444464 h 6048375"/>
              <a:gd name="connsiteX470" fmla="*/ 10016441 w 11306175"/>
              <a:gd name="connsiteY470" fmla="*/ 5369943 h 6048375"/>
              <a:gd name="connsiteX471" fmla="*/ 10035269 w 11306175"/>
              <a:gd name="connsiteY471" fmla="*/ 5356060 h 6048375"/>
              <a:gd name="connsiteX472" fmla="*/ 10070263 w 11306175"/>
              <a:gd name="connsiteY472" fmla="*/ 5368514 h 6048375"/>
              <a:gd name="connsiteX473" fmla="*/ 10077016 w 11306175"/>
              <a:gd name="connsiteY473" fmla="*/ 5366880 h 6048375"/>
              <a:gd name="connsiteX474" fmla="*/ 10091136 w 11306175"/>
              <a:gd name="connsiteY474" fmla="*/ 5339522 h 6048375"/>
              <a:gd name="connsiteX475" fmla="*/ 10089908 w 11306175"/>
              <a:gd name="connsiteY475" fmla="*/ 5333806 h 6048375"/>
              <a:gd name="connsiteX476" fmla="*/ 10035473 w 11306175"/>
              <a:gd name="connsiteY476" fmla="*/ 5316247 h 6048375"/>
              <a:gd name="connsiteX477" fmla="*/ 0 w 11306175"/>
              <a:gd name="connsiteY477" fmla="*/ 0 h 6048375"/>
              <a:gd name="connsiteX478" fmla="*/ 11306175 w 11306175"/>
              <a:gd name="connsiteY478" fmla="*/ 0 h 6048375"/>
              <a:gd name="connsiteX479" fmla="*/ 11306175 w 11306175"/>
              <a:gd name="connsiteY479" fmla="*/ 6048375 h 6048375"/>
              <a:gd name="connsiteX480" fmla="*/ 0 w 11306175"/>
              <a:gd name="connsiteY480" fmla="*/ 6048375 h 604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Lst>
            <a:rect l="l" t="t" r="r" b="b"/>
            <a:pathLst>
              <a:path w="11306175" h="6048375">
                <a:moveTo>
                  <a:pt x="10813937" y="5752958"/>
                </a:moveTo>
                <a:lnTo>
                  <a:pt x="10813088" y="5753610"/>
                </a:lnTo>
                <a:lnTo>
                  <a:pt x="10812914" y="5753366"/>
                </a:lnTo>
                <a:cubicBezTo>
                  <a:pt x="10813324" y="5753162"/>
                  <a:pt x="10813528" y="5753571"/>
                  <a:pt x="10813937" y="5752958"/>
                </a:cubicBezTo>
                <a:close/>
                <a:moveTo>
                  <a:pt x="10854048" y="5747854"/>
                </a:moveTo>
                <a:lnTo>
                  <a:pt x="10853650" y="5748268"/>
                </a:lnTo>
                <a:lnTo>
                  <a:pt x="10853638" y="5748262"/>
                </a:lnTo>
                <a:cubicBezTo>
                  <a:pt x="10853638" y="5747650"/>
                  <a:pt x="10853843" y="5747854"/>
                  <a:pt x="10854048" y="5747854"/>
                </a:cubicBezTo>
                <a:close/>
                <a:moveTo>
                  <a:pt x="10883465" y="5728560"/>
                </a:moveTo>
                <a:cubicBezTo>
                  <a:pt x="10882595" y="5728764"/>
                  <a:pt x="10881675" y="5729377"/>
                  <a:pt x="10881061" y="5729071"/>
                </a:cubicBezTo>
                <a:lnTo>
                  <a:pt x="10881061" y="5730908"/>
                </a:lnTo>
                <a:cubicBezTo>
                  <a:pt x="10880242" y="5730908"/>
                  <a:pt x="10879423" y="5731317"/>
                  <a:pt x="10878400" y="5732133"/>
                </a:cubicBezTo>
                <a:lnTo>
                  <a:pt x="10877786" y="5733154"/>
                </a:lnTo>
                <a:cubicBezTo>
                  <a:pt x="10876968" y="5734583"/>
                  <a:pt x="10876763" y="5733154"/>
                  <a:pt x="10875535" y="5733358"/>
                </a:cubicBezTo>
                <a:cubicBezTo>
                  <a:pt x="10875535" y="5732746"/>
                  <a:pt x="10875330" y="5732337"/>
                  <a:pt x="10875535" y="5732746"/>
                </a:cubicBezTo>
                <a:cubicBezTo>
                  <a:pt x="10873693" y="5729071"/>
                  <a:pt x="10872261" y="5735604"/>
                  <a:pt x="10870624" y="5732950"/>
                </a:cubicBezTo>
                <a:cubicBezTo>
                  <a:pt x="10870214" y="5733562"/>
                  <a:pt x="10870010" y="5733358"/>
                  <a:pt x="10869805" y="5732950"/>
                </a:cubicBezTo>
                <a:cubicBezTo>
                  <a:pt x="10869805" y="5732950"/>
                  <a:pt x="10869805" y="5732950"/>
                  <a:pt x="10869600" y="5732950"/>
                </a:cubicBezTo>
                <a:cubicBezTo>
                  <a:pt x="10869396" y="5732746"/>
                  <a:pt x="10869191" y="5732337"/>
                  <a:pt x="10868987" y="5732133"/>
                </a:cubicBezTo>
                <a:cubicBezTo>
                  <a:pt x="10869191" y="5732541"/>
                  <a:pt x="10869396" y="5732950"/>
                  <a:pt x="10869396" y="5732950"/>
                </a:cubicBezTo>
                <a:cubicBezTo>
                  <a:pt x="10869191" y="5732950"/>
                  <a:pt x="10868782" y="5733154"/>
                  <a:pt x="10868372" y="5733562"/>
                </a:cubicBezTo>
                <a:lnTo>
                  <a:pt x="10868168" y="5731725"/>
                </a:lnTo>
                <a:cubicBezTo>
                  <a:pt x="10867759" y="5731112"/>
                  <a:pt x="10867963" y="5732541"/>
                  <a:pt x="10868168" y="5733971"/>
                </a:cubicBezTo>
                <a:cubicBezTo>
                  <a:pt x="10867963" y="5734175"/>
                  <a:pt x="10867759" y="5734583"/>
                  <a:pt x="10867554" y="5734991"/>
                </a:cubicBezTo>
                <a:cubicBezTo>
                  <a:pt x="10867145" y="5732133"/>
                  <a:pt x="10866531" y="5736012"/>
                  <a:pt x="10865917" y="5732950"/>
                </a:cubicBezTo>
                <a:cubicBezTo>
                  <a:pt x="10865712" y="5734379"/>
                  <a:pt x="10863870" y="5733154"/>
                  <a:pt x="10863666" y="5736421"/>
                </a:cubicBezTo>
                <a:cubicBezTo>
                  <a:pt x="10863666" y="5736012"/>
                  <a:pt x="10863461" y="5735808"/>
                  <a:pt x="10863666" y="5735808"/>
                </a:cubicBezTo>
                <a:cubicBezTo>
                  <a:pt x="10863256" y="5735400"/>
                  <a:pt x="10862643" y="5735196"/>
                  <a:pt x="10862233" y="5736012"/>
                </a:cubicBezTo>
                <a:lnTo>
                  <a:pt x="10862029" y="5733767"/>
                </a:lnTo>
                <a:lnTo>
                  <a:pt x="10861210" y="5736829"/>
                </a:lnTo>
                <a:cubicBezTo>
                  <a:pt x="10860596" y="5735400"/>
                  <a:pt x="10860187" y="5734583"/>
                  <a:pt x="10860801" y="5732950"/>
                </a:cubicBezTo>
                <a:cubicBezTo>
                  <a:pt x="10859368" y="5735808"/>
                  <a:pt x="10859573" y="5733971"/>
                  <a:pt x="10858550" y="5736829"/>
                </a:cubicBezTo>
                <a:lnTo>
                  <a:pt x="10858550" y="5735400"/>
                </a:lnTo>
                <a:cubicBezTo>
                  <a:pt x="10858140" y="5735400"/>
                  <a:pt x="10857527" y="5737441"/>
                  <a:pt x="10857117" y="5736217"/>
                </a:cubicBezTo>
                <a:cubicBezTo>
                  <a:pt x="10855889" y="5733358"/>
                  <a:pt x="10852001" y="5737033"/>
                  <a:pt x="10849136" y="5734583"/>
                </a:cubicBezTo>
                <a:cubicBezTo>
                  <a:pt x="10849955" y="5738871"/>
                  <a:pt x="10847908" y="5732746"/>
                  <a:pt x="10847908" y="5736012"/>
                </a:cubicBezTo>
                <a:cubicBezTo>
                  <a:pt x="10847704" y="5734991"/>
                  <a:pt x="10847294" y="5734379"/>
                  <a:pt x="10847704" y="5733562"/>
                </a:cubicBezTo>
                <a:cubicBezTo>
                  <a:pt x="10846476" y="5734583"/>
                  <a:pt x="10845657" y="5731929"/>
                  <a:pt x="10844839" y="5734991"/>
                </a:cubicBezTo>
                <a:cubicBezTo>
                  <a:pt x="10844634" y="5733971"/>
                  <a:pt x="10845043" y="5733562"/>
                  <a:pt x="10844839" y="5732950"/>
                </a:cubicBezTo>
                <a:cubicBezTo>
                  <a:pt x="10844839" y="5733154"/>
                  <a:pt x="10844429" y="5733767"/>
                  <a:pt x="10844225" y="5733154"/>
                </a:cubicBezTo>
                <a:cubicBezTo>
                  <a:pt x="10844020" y="5732541"/>
                  <a:pt x="10844429" y="5732337"/>
                  <a:pt x="10844634" y="5731725"/>
                </a:cubicBezTo>
                <a:cubicBezTo>
                  <a:pt x="10843406" y="5731929"/>
                  <a:pt x="10841564" y="5736012"/>
                  <a:pt x="10841769" y="5736421"/>
                </a:cubicBezTo>
                <a:cubicBezTo>
                  <a:pt x="10841155" y="5736217"/>
                  <a:pt x="10838904" y="5734583"/>
                  <a:pt x="10838904" y="5736829"/>
                </a:cubicBezTo>
                <a:cubicBezTo>
                  <a:pt x="10838699" y="5736217"/>
                  <a:pt x="10838290" y="5736625"/>
                  <a:pt x="10838085" y="5737033"/>
                </a:cubicBezTo>
                <a:cubicBezTo>
                  <a:pt x="10837062" y="5737033"/>
                  <a:pt x="10836858" y="5734787"/>
                  <a:pt x="10835834" y="5735196"/>
                </a:cubicBezTo>
                <a:lnTo>
                  <a:pt x="10836244" y="5735604"/>
                </a:lnTo>
                <a:cubicBezTo>
                  <a:pt x="10836039" y="5738462"/>
                  <a:pt x="10835425" y="5736217"/>
                  <a:pt x="10834606" y="5736625"/>
                </a:cubicBezTo>
                <a:lnTo>
                  <a:pt x="10834606" y="5736421"/>
                </a:lnTo>
                <a:cubicBezTo>
                  <a:pt x="10832560" y="5734379"/>
                  <a:pt x="10833788" y="5737441"/>
                  <a:pt x="10831742" y="5735196"/>
                </a:cubicBezTo>
                <a:cubicBezTo>
                  <a:pt x="10831742" y="5735196"/>
                  <a:pt x="10830309" y="5735808"/>
                  <a:pt x="10829695" y="5735400"/>
                </a:cubicBezTo>
                <a:cubicBezTo>
                  <a:pt x="10829490" y="5734991"/>
                  <a:pt x="10828263" y="5734379"/>
                  <a:pt x="10828467" y="5734175"/>
                </a:cubicBezTo>
                <a:cubicBezTo>
                  <a:pt x="10826625" y="5731929"/>
                  <a:pt x="10827239" y="5736012"/>
                  <a:pt x="10826011" y="5736625"/>
                </a:cubicBezTo>
                <a:cubicBezTo>
                  <a:pt x="10825807" y="5735400"/>
                  <a:pt x="10826216" y="5733358"/>
                  <a:pt x="10825193" y="5733154"/>
                </a:cubicBezTo>
                <a:cubicBezTo>
                  <a:pt x="10824784" y="5732133"/>
                  <a:pt x="10823146" y="5737441"/>
                  <a:pt x="10821919" y="5734991"/>
                </a:cubicBezTo>
                <a:cubicBezTo>
                  <a:pt x="10822123" y="5736012"/>
                  <a:pt x="10822532" y="5736829"/>
                  <a:pt x="10821919" y="5737646"/>
                </a:cubicBezTo>
                <a:cubicBezTo>
                  <a:pt x="10821100" y="5738054"/>
                  <a:pt x="10819463" y="5734175"/>
                  <a:pt x="10818849" y="5737237"/>
                </a:cubicBezTo>
                <a:cubicBezTo>
                  <a:pt x="10818644" y="5737033"/>
                  <a:pt x="10818644" y="5736625"/>
                  <a:pt x="10818644" y="5736421"/>
                </a:cubicBezTo>
                <a:cubicBezTo>
                  <a:pt x="10818030" y="5737237"/>
                  <a:pt x="10816598" y="5737850"/>
                  <a:pt x="10816189" y="5739483"/>
                </a:cubicBezTo>
                <a:cubicBezTo>
                  <a:pt x="10815165" y="5733358"/>
                  <a:pt x="10812300" y="5742750"/>
                  <a:pt x="10811891" y="5737033"/>
                </a:cubicBezTo>
                <a:lnTo>
                  <a:pt x="10809845" y="5737441"/>
                </a:lnTo>
                <a:lnTo>
                  <a:pt x="10809845" y="5736829"/>
                </a:lnTo>
                <a:cubicBezTo>
                  <a:pt x="10808617" y="5736421"/>
                  <a:pt x="10808208" y="5737850"/>
                  <a:pt x="10807798" y="5739279"/>
                </a:cubicBezTo>
                <a:cubicBezTo>
                  <a:pt x="10807389" y="5738871"/>
                  <a:pt x="10807593" y="5738462"/>
                  <a:pt x="10807593" y="5738054"/>
                </a:cubicBezTo>
                <a:cubicBezTo>
                  <a:pt x="10805547" y="5737033"/>
                  <a:pt x="10805547" y="5737237"/>
                  <a:pt x="10804115" y="5740300"/>
                </a:cubicBezTo>
                <a:lnTo>
                  <a:pt x="10803910" y="5738462"/>
                </a:lnTo>
                <a:cubicBezTo>
                  <a:pt x="10803501" y="5739483"/>
                  <a:pt x="10801045" y="5735808"/>
                  <a:pt x="10799203" y="5738054"/>
                </a:cubicBezTo>
                <a:cubicBezTo>
                  <a:pt x="10799203" y="5737850"/>
                  <a:pt x="10797361" y="5737646"/>
                  <a:pt x="10797566" y="5737237"/>
                </a:cubicBezTo>
                <a:cubicBezTo>
                  <a:pt x="10795724" y="5739687"/>
                  <a:pt x="10793678" y="5733971"/>
                  <a:pt x="10793882" y="5739279"/>
                </a:cubicBezTo>
                <a:lnTo>
                  <a:pt x="10791222" y="5739279"/>
                </a:lnTo>
                <a:cubicBezTo>
                  <a:pt x="10791631" y="5740504"/>
                  <a:pt x="10789380" y="5742137"/>
                  <a:pt x="10789176" y="5739891"/>
                </a:cubicBezTo>
                <a:cubicBezTo>
                  <a:pt x="10785697" y="5740504"/>
                  <a:pt x="10785287" y="5741321"/>
                  <a:pt x="10783650" y="5739075"/>
                </a:cubicBezTo>
                <a:lnTo>
                  <a:pt x="10780376" y="5741525"/>
                </a:lnTo>
                <a:lnTo>
                  <a:pt x="10779148" y="5741525"/>
                </a:lnTo>
                <a:cubicBezTo>
                  <a:pt x="10778739" y="5740912"/>
                  <a:pt x="10778534" y="5739483"/>
                  <a:pt x="10779353" y="5739483"/>
                </a:cubicBezTo>
                <a:cubicBezTo>
                  <a:pt x="10778739" y="5738054"/>
                  <a:pt x="10778125" y="5740912"/>
                  <a:pt x="10778125" y="5741525"/>
                </a:cubicBezTo>
                <a:cubicBezTo>
                  <a:pt x="10776488" y="5740708"/>
                  <a:pt x="10778534" y="5738258"/>
                  <a:pt x="10777920" y="5738258"/>
                </a:cubicBezTo>
                <a:lnTo>
                  <a:pt x="10777306" y="5738462"/>
                </a:lnTo>
                <a:lnTo>
                  <a:pt x="10777511" y="5738667"/>
                </a:lnTo>
                <a:cubicBezTo>
                  <a:pt x="10777102" y="5739891"/>
                  <a:pt x="10777102" y="5741117"/>
                  <a:pt x="10776079" y="5741117"/>
                </a:cubicBezTo>
                <a:cubicBezTo>
                  <a:pt x="10775464" y="5740708"/>
                  <a:pt x="10775669" y="5739483"/>
                  <a:pt x="10775464" y="5739483"/>
                </a:cubicBezTo>
                <a:cubicBezTo>
                  <a:pt x="10775464" y="5739279"/>
                  <a:pt x="10775260" y="5739279"/>
                  <a:pt x="10775055" y="5739483"/>
                </a:cubicBezTo>
                <a:lnTo>
                  <a:pt x="10773623" y="5739483"/>
                </a:lnTo>
                <a:lnTo>
                  <a:pt x="10774441" y="5741525"/>
                </a:lnTo>
                <a:cubicBezTo>
                  <a:pt x="10773827" y="5742750"/>
                  <a:pt x="10773009" y="5741525"/>
                  <a:pt x="10774032" y="5743975"/>
                </a:cubicBezTo>
                <a:cubicBezTo>
                  <a:pt x="10772804" y="5740300"/>
                  <a:pt x="10768507" y="5743362"/>
                  <a:pt x="10767893" y="5742137"/>
                </a:cubicBezTo>
                <a:cubicBezTo>
                  <a:pt x="10767074" y="5743771"/>
                  <a:pt x="10766256" y="5743975"/>
                  <a:pt x="10765232" y="5743771"/>
                </a:cubicBezTo>
                <a:cubicBezTo>
                  <a:pt x="10765642" y="5744179"/>
                  <a:pt x="10765846" y="5746629"/>
                  <a:pt x="10765028" y="5746425"/>
                </a:cubicBezTo>
                <a:cubicBezTo>
                  <a:pt x="10764823" y="5741321"/>
                  <a:pt x="10763186" y="5744383"/>
                  <a:pt x="10761958" y="5740912"/>
                </a:cubicBezTo>
                <a:cubicBezTo>
                  <a:pt x="10762777" y="5743158"/>
                  <a:pt x="10759298" y="5741933"/>
                  <a:pt x="10760730" y="5744996"/>
                </a:cubicBezTo>
                <a:cubicBezTo>
                  <a:pt x="10759912" y="5744791"/>
                  <a:pt x="10760526" y="5743158"/>
                  <a:pt x="10759707" y="5741933"/>
                </a:cubicBezTo>
                <a:cubicBezTo>
                  <a:pt x="10758888" y="5742954"/>
                  <a:pt x="10757865" y="5742750"/>
                  <a:pt x="10756637" y="5742546"/>
                </a:cubicBezTo>
                <a:cubicBezTo>
                  <a:pt x="10755409" y="5742341"/>
                  <a:pt x="10754386" y="5741933"/>
                  <a:pt x="10753158" y="5742341"/>
                </a:cubicBezTo>
                <a:cubicBezTo>
                  <a:pt x="10753158" y="5742954"/>
                  <a:pt x="10753772" y="5743975"/>
                  <a:pt x="10753363" y="5744996"/>
                </a:cubicBezTo>
                <a:lnTo>
                  <a:pt x="10751726" y="5741933"/>
                </a:lnTo>
                <a:cubicBezTo>
                  <a:pt x="10751317" y="5742341"/>
                  <a:pt x="10751726" y="5745812"/>
                  <a:pt x="10750703" y="5743771"/>
                </a:cubicBezTo>
                <a:cubicBezTo>
                  <a:pt x="10750907" y="5744383"/>
                  <a:pt x="10751112" y="5745200"/>
                  <a:pt x="10750907" y="5745404"/>
                </a:cubicBezTo>
                <a:cubicBezTo>
                  <a:pt x="10745996" y="5742954"/>
                  <a:pt x="10742108" y="5749692"/>
                  <a:pt x="10736787" y="5744587"/>
                </a:cubicBezTo>
                <a:cubicBezTo>
                  <a:pt x="10737606" y="5745812"/>
                  <a:pt x="10737196" y="5746016"/>
                  <a:pt x="10736787" y="5746016"/>
                </a:cubicBezTo>
                <a:cubicBezTo>
                  <a:pt x="10737196" y="5746221"/>
                  <a:pt x="10736992" y="5747650"/>
                  <a:pt x="10737196" y="5748466"/>
                </a:cubicBezTo>
                <a:lnTo>
                  <a:pt x="10734945" y="5746425"/>
                </a:lnTo>
                <a:cubicBezTo>
                  <a:pt x="10734945" y="5748875"/>
                  <a:pt x="10732899" y="5747037"/>
                  <a:pt x="10733103" y="5749283"/>
                </a:cubicBezTo>
                <a:lnTo>
                  <a:pt x="10733717" y="5748671"/>
                </a:lnTo>
                <a:cubicBezTo>
                  <a:pt x="10733308" y="5751529"/>
                  <a:pt x="10735559" y="5754592"/>
                  <a:pt x="10735968" y="5758266"/>
                </a:cubicBezTo>
                <a:cubicBezTo>
                  <a:pt x="10736378" y="5755000"/>
                  <a:pt x="10738833" y="5762554"/>
                  <a:pt x="10739857" y="5757654"/>
                </a:cubicBezTo>
                <a:cubicBezTo>
                  <a:pt x="10740266" y="5758266"/>
                  <a:pt x="10739652" y="5758879"/>
                  <a:pt x="10740061" y="5759696"/>
                </a:cubicBezTo>
                <a:cubicBezTo>
                  <a:pt x="10740266" y="5758062"/>
                  <a:pt x="10740675" y="5757654"/>
                  <a:pt x="10741494" y="5758266"/>
                </a:cubicBezTo>
                <a:lnTo>
                  <a:pt x="10741494" y="5758675"/>
                </a:lnTo>
                <a:cubicBezTo>
                  <a:pt x="10743745" y="5757858"/>
                  <a:pt x="10744973" y="5759287"/>
                  <a:pt x="10747633" y="5759696"/>
                </a:cubicBezTo>
                <a:lnTo>
                  <a:pt x="10747224" y="5758062"/>
                </a:lnTo>
                <a:cubicBezTo>
                  <a:pt x="10747838" y="5758266"/>
                  <a:pt x="10748042" y="5758675"/>
                  <a:pt x="10748247" y="5759083"/>
                </a:cubicBezTo>
                <a:cubicBezTo>
                  <a:pt x="10748656" y="5756225"/>
                  <a:pt x="10746610" y="5759287"/>
                  <a:pt x="10746814" y="5756225"/>
                </a:cubicBezTo>
                <a:cubicBezTo>
                  <a:pt x="10748042" y="5759696"/>
                  <a:pt x="10750703" y="5755612"/>
                  <a:pt x="10751726" y="5759491"/>
                </a:cubicBezTo>
                <a:cubicBezTo>
                  <a:pt x="10752545" y="5759287"/>
                  <a:pt x="10751317" y="5757450"/>
                  <a:pt x="10752135" y="5757450"/>
                </a:cubicBezTo>
                <a:lnTo>
                  <a:pt x="10752545" y="5758471"/>
                </a:lnTo>
                <a:lnTo>
                  <a:pt x="10752545" y="5757042"/>
                </a:lnTo>
                <a:cubicBezTo>
                  <a:pt x="10753158" y="5757246"/>
                  <a:pt x="10753568" y="5758471"/>
                  <a:pt x="10753772" y="5759491"/>
                </a:cubicBezTo>
                <a:cubicBezTo>
                  <a:pt x="10753568" y="5759491"/>
                  <a:pt x="10753363" y="5759900"/>
                  <a:pt x="10753363" y="5759900"/>
                </a:cubicBezTo>
                <a:cubicBezTo>
                  <a:pt x="10754182" y="5761125"/>
                  <a:pt x="10755409" y="5759083"/>
                  <a:pt x="10755614" y="5759491"/>
                </a:cubicBezTo>
                <a:lnTo>
                  <a:pt x="10754796" y="5758879"/>
                </a:lnTo>
                <a:cubicBezTo>
                  <a:pt x="10755819" y="5758062"/>
                  <a:pt x="10757251" y="5758062"/>
                  <a:pt x="10758479" y="5757654"/>
                </a:cubicBezTo>
                <a:cubicBezTo>
                  <a:pt x="10759707" y="5757450"/>
                  <a:pt x="10761140" y="5757042"/>
                  <a:pt x="10762163" y="5755816"/>
                </a:cubicBezTo>
                <a:lnTo>
                  <a:pt x="10761958" y="5755000"/>
                </a:lnTo>
                <a:cubicBezTo>
                  <a:pt x="10763595" y="5753162"/>
                  <a:pt x="10763391" y="5755816"/>
                  <a:pt x="10765232" y="5754796"/>
                </a:cubicBezTo>
                <a:lnTo>
                  <a:pt x="10765232" y="5755000"/>
                </a:lnTo>
                <a:cubicBezTo>
                  <a:pt x="10765642" y="5754183"/>
                  <a:pt x="10766051" y="5753571"/>
                  <a:pt x="10766460" y="5753571"/>
                </a:cubicBezTo>
                <a:cubicBezTo>
                  <a:pt x="10766051" y="5754592"/>
                  <a:pt x="10767484" y="5755408"/>
                  <a:pt x="10767074" y="5756429"/>
                </a:cubicBezTo>
                <a:cubicBezTo>
                  <a:pt x="10768916" y="5754592"/>
                  <a:pt x="10767893" y="5755000"/>
                  <a:pt x="10768916" y="5751733"/>
                </a:cubicBezTo>
                <a:lnTo>
                  <a:pt x="10769325" y="5753162"/>
                </a:lnTo>
                <a:cubicBezTo>
                  <a:pt x="10769735" y="5751937"/>
                  <a:pt x="10769325" y="5752754"/>
                  <a:pt x="10770144" y="5752142"/>
                </a:cubicBezTo>
                <a:cubicBezTo>
                  <a:pt x="10769530" y="5753366"/>
                  <a:pt x="10771372" y="5752754"/>
                  <a:pt x="10770553" y="5754387"/>
                </a:cubicBezTo>
                <a:cubicBezTo>
                  <a:pt x="10772804" y="5757246"/>
                  <a:pt x="10773213" y="5750916"/>
                  <a:pt x="10774646" y="5755204"/>
                </a:cubicBezTo>
                <a:cubicBezTo>
                  <a:pt x="10775260" y="5751325"/>
                  <a:pt x="10775874" y="5754592"/>
                  <a:pt x="10777511" y="5754183"/>
                </a:cubicBezTo>
                <a:cubicBezTo>
                  <a:pt x="10777306" y="5754183"/>
                  <a:pt x="10777306" y="5754387"/>
                  <a:pt x="10777102" y="5754387"/>
                </a:cubicBezTo>
                <a:cubicBezTo>
                  <a:pt x="10777716" y="5755204"/>
                  <a:pt x="10780171" y="5752346"/>
                  <a:pt x="10779353" y="5754796"/>
                </a:cubicBezTo>
                <a:cubicBezTo>
                  <a:pt x="10779967" y="5756021"/>
                  <a:pt x="10780785" y="5752346"/>
                  <a:pt x="10780785" y="5755612"/>
                </a:cubicBezTo>
                <a:cubicBezTo>
                  <a:pt x="10781195" y="5751529"/>
                  <a:pt x="10782422" y="5756021"/>
                  <a:pt x="10783241" y="5752754"/>
                </a:cubicBezTo>
                <a:lnTo>
                  <a:pt x="10783241" y="5754592"/>
                </a:lnTo>
                <a:cubicBezTo>
                  <a:pt x="10783446" y="5754387"/>
                  <a:pt x="10783650" y="5753366"/>
                  <a:pt x="10784060" y="5753366"/>
                </a:cubicBezTo>
                <a:lnTo>
                  <a:pt x="10783650" y="5755816"/>
                </a:lnTo>
                <a:cubicBezTo>
                  <a:pt x="10784469" y="5753775"/>
                  <a:pt x="10785492" y="5757450"/>
                  <a:pt x="10786311" y="5756225"/>
                </a:cubicBezTo>
                <a:cubicBezTo>
                  <a:pt x="10784469" y="5756429"/>
                  <a:pt x="10785697" y="5754183"/>
                  <a:pt x="10784878" y="5752958"/>
                </a:cubicBezTo>
                <a:cubicBezTo>
                  <a:pt x="10786925" y="5750304"/>
                  <a:pt x="10786515" y="5757450"/>
                  <a:pt x="10788971" y="5756429"/>
                </a:cubicBezTo>
                <a:cubicBezTo>
                  <a:pt x="10788562" y="5756633"/>
                  <a:pt x="10787538" y="5755408"/>
                  <a:pt x="10788152" y="5754592"/>
                </a:cubicBezTo>
                <a:cubicBezTo>
                  <a:pt x="10788562" y="5755000"/>
                  <a:pt x="10789380" y="5755612"/>
                  <a:pt x="10789585" y="5756429"/>
                </a:cubicBezTo>
                <a:cubicBezTo>
                  <a:pt x="10791222" y="5756021"/>
                  <a:pt x="10789176" y="5754592"/>
                  <a:pt x="10789790" y="5753571"/>
                </a:cubicBezTo>
                <a:cubicBezTo>
                  <a:pt x="10790608" y="5755612"/>
                  <a:pt x="10790608" y="5752550"/>
                  <a:pt x="10791222" y="5751937"/>
                </a:cubicBezTo>
                <a:lnTo>
                  <a:pt x="10791427" y="5753775"/>
                </a:lnTo>
                <a:cubicBezTo>
                  <a:pt x="10793473" y="5754796"/>
                  <a:pt x="10791631" y="5749896"/>
                  <a:pt x="10793473" y="5751325"/>
                </a:cubicBezTo>
                <a:lnTo>
                  <a:pt x="10792859" y="5753979"/>
                </a:lnTo>
                <a:lnTo>
                  <a:pt x="10793678" y="5753162"/>
                </a:lnTo>
                <a:lnTo>
                  <a:pt x="10793678" y="5755204"/>
                </a:lnTo>
                <a:cubicBezTo>
                  <a:pt x="10794496" y="5753571"/>
                  <a:pt x="10794906" y="5753979"/>
                  <a:pt x="10795724" y="5754387"/>
                </a:cubicBezTo>
                <a:cubicBezTo>
                  <a:pt x="10795315" y="5753162"/>
                  <a:pt x="10795519" y="5751121"/>
                  <a:pt x="10796338" y="5750916"/>
                </a:cubicBezTo>
                <a:cubicBezTo>
                  <a:pt x="10796952" y="5751937"/>
                  <a:pt x="10796134" y="5752754"/>
                  <a:pt x="10797361" y="5752346"/>
                </a:cubicBezTo>
                <a:cubicBezTo>
                  <a:pt x="10797157" y="5753571"/>
                  <a:pt x="10796952" y="5755000"/>
                  <a:pt x="10796338" y="5753366"/>
                </a:cubicBezTo>
                <a:cubicBezTo>
                  <a:pt x="10796338" y="5753979"/>
                  <a:pt x="10796134" y="5754592"/>
                  <a:pt x="10796134" y="5755204"/>
                </a:cubicBezTo>
                <a:cubicBezTo>
                  <a:pt x="10796747" y="5756429"/>
                  <a:pt x="10797771" y="5755408"/>
                  <a:pt x="10798180" y="5755204"/>
                </a:cubicBezTo>
                <a:cubicBezTo>
                  <a:pt x="10797975" y="5755204"/>
                  <a:pt x="10797771" y="5755000"/>
                  <a:pt x="10797771" y="5754796"/>
                </a:cubicBezTo>
                <a:lnTo>
                  <a:pt x="10799203" y="5752142"/>
                </a:lnTo>
                <a:cubicBezTo>
                  <a:pt x="10799613" y="5752754"/>
                  <a:pt x="10799408" y="5753366"/>
                  <a:pt x="10799203" y="5753979"/>
                </a:cubicBezTo>
                <a:cubicBezTo>
                  <a:pt x="10799613" y="5753775"/>
                  <a:pt x="10799613" y="5752958"/>
                  <a:pt x="10800226" y="5752754"/>
                </a:cubicBezTo>
                <a:cubicBezTo>
                  <a:pt x="10800226" y="5754183"/>
                  <a:pt x="10800431" y="5755816"/>
                  <a:pt x="10799613" y="5756429"/>
                </a:cubicBezTo>
                <a:lnTo>
                  <a:pt x="10801045" y="5754592"/>
                </a:lnTo>
                <a:cubicBezTo>
                  <a:pt x="10801250" y="5755204"/>
                  <a:pt x="10802068" y="5756225"/>
                  <a:pt x="10801864" y="5756837"/>
                </a:cubicBezTo>
                <a:cubicBezTo>
                  <a:pt x="10802887" y="5757654"/>
                  <a:pt x="10803910" y="5753775"/>
                  <a:pt x="10805138" y="5754796"/>
                </a:cubicBezTo>
                <a:cubicBezTo>
                  <a:pt x="10805138" y="5754592"/>
                  <a:pt x="10805342" y="5754183"/>
                  <a:pt x="10805547" y="5753979"/>
                </a:cubicBezTo>
                <a:cubicBezTo>
                  <a:pt x="10806775" y="5754183"/>
                  <a:pt x="10807798" y="5756021"/>
                  <a:pt x="10809026" y="5753775"/>
                </a:cubicBezTo>
                <a:lnTo>
                  <a:pt x="10809845" y="5756429"/>
                </a:lnTo>
                <a:cubicBezTo>
                  <a:pt x="10810868" y="5755816"/>
                  <a:pt x="10808617" y="5753162"/>
                  <a:pt x="10810254" y="5752142"/>
                </a:cubicBezTo>
                <a:cubicBezTo>
                  <a:pt x="10811482" y="5751325"/>
                  <a:pt x="10810868" y="5754387"/>
                  <a:pt x="10811277" y="5755000"/>
                </a:cubicBezTo>
                <a:lnTo>
                  <a:pt x="10813088" y="5753610"/>
                </a:lnTo>
                <a:lnTo>
                  <a:pt x="10813937" y="5754796"/>
                </a:lnTo>
                <a:cubicBezTo>
                  <a:pt x="10815165" y="5753571"/>
                  <a:pt x="10815165" y="5754796"/>
                  <a:pt x="10816393" y="5752754"/>
                </a:cubicBezTo>
                <a:lnTo>
                  <a:pt x="10816944" y="5753671"/>
                </a:lnTo>
                <a:lnTo>
                  <a:pt x="10816598" y="5753979"/>
                </a:lnTo>
                <a:cubicBezTo>
                  <a:pt x="10816802" y="5753979"/>
                  <a:pt x="10816802" y="5753775"/>
                  <a:pt x="10817007" y="5753775"/>
                </a:cubicBezTo>
                <a:lnTo>
                  <a:pt x="10816944" y="5753671"/>
                </a:lnTo>
                <a:lnTo>
                  <a:pt x="10817545" y="5753137"/>
                </a:lnTo>
                <a:cubicBezTo>
                  <a:pt x="10817723" y="5751988"/>
                  <a:pt x="10817928" y="5750610"/>
                  <a:pt x="10818644" y="5750916"/>
                </a:cubicBezTo>
                <a:cubicBezTo>
                  <a:pt x="10819258" y="5751325"/>
                  <a:pt x="10819463" y="5751937"/>
                  <a:pt x="10819258" y="5752550"/>
                </a:cubicBezTo>
                <a:lnTo>
                  <a:pt x="10820281" y="5751325"/>
                </a:lnTo>
                <a:cubicBezTo>
                  <a:pt x="10820691" y="5751325"/>
                  <a:pt x="10820486" y="5752346"/>
                  <a:pt x="10820281" y="5752142"/>
                </a:cubicBezTo>
                <a:lnTo>
                  <a:pt x="10821919" y="5751733"/>
                </a:lnTo>
                <a:lnTo>
                  <a:pt x="10821919" y="5751937"/>
                </a:lnTo>
                <a:cubicBezTo>
                  <a:pt x="10822123" y="5751121"/>
                  <a:pt x="10822532" y="5749896"/>
                  <a:pt x="10822737" y="5749283"/>
                </a:cubicBezTo>
                <a:cubicBezTo>
                  <a:pt x="10823146" y="5749896"/>
                  <a:pt x="10822532" y="5749896"/>
                  <a:pt x="10822737" y="5750508"/>
                </a:cubicBezTo>
                <a:lnTo>
                  <a:pt x="10823556" y="5749283"/>
                </a:lnTo>
                <a:cubicBezTo>
                  <a:pt x="10823965" y="5750508"/>
                  <a:pt x="10823351" y="5751937"/>
                  <a:pt x="10822737" y="5751733"/>
                </a:cubicBezTo>
                <a:cubicBezTo>
                  <a:pt x="10823965" y="5756837"/>
                  <a:pt x="10823351" y="5750508"/>
                  <a:pt x="10825398" y="5753366"/>
                </a:cubicBezTo>
                <a:cubicBezTo>
                  <a:pt x="10825398" y="5753366"/>
                  <a:pt x="10826421" y="5752346"/>
                  <a:pt x="10826830" y="5751325"/>
                </a:cubicBezTo>
                <a:cubicBezTo>
                  <a:pt x="10827035" y="5753162"/>
                  <a:pt x="10827444" y="5752754"/>
                  <a:pt x="10828058" y="5752550"/>
                </a:cubicBezTo>
                <a:lnTo>
                  <a:pt x="10828058" y="5755000"/>
                </a:lnTo>
                <a:cubicBezTo>
                  <a:pt x="10828672" y="5754183"/>
                  <a:pt x="10828672" y="5752958"/>
                  <a:pt x="10829081" y="5751937"/>
                </a:cubicBezTo>
                <a:cubicBezTo>
                  <a:pt x="10829900" y="5752142"/>
                  <a:pt x="10830104" y="5753979"/>
                  <a:pt x="10830514" y="5755612"/>
                </a:cubicBezTo>
                <a:cubicBezTo>
                  <a:pt x="10831742" y="5756021"/>
                  <a:pt x="10829490" y="5752754"/>
                  <a:pt x="10830923" y="5752142"/>
                </a:cubicBezTo>
                <a:cubicBezTo>
                  <a:pt x="10831946" y="5752958"/>
                  <a:pt x="10832765" y="5751937"/>
                  <a:pt x="10833993" y="5750508"/>
                </a:cubicBezTo>
                <a:cubicBezTo>
                  <a:pt x="10834811" y="5751325"/>
                  <a:pt x="10833993" y="5751937"/>
                  <a:pt x="10834197" y="5752550"/>
                </a:cubicBezTo>
                <a:lnTo>
                  <a:pt x="10834811" y="5750508"/>
                </a:lnTo>
                <a:cubicBezTo>
                  <a:pt x="10835016" y="5750508"/>
                  <a:pt x="10835016" y="5751121"/>
                  <a:pt x="10835016" y="5751529"/>
                </a:cubicBezTo>
                <a:cubicBezTo>
                  <a:pt x="10835630" y="5750712"/>
                  <a:pt x="10835016" y="5749079"/>
                  <a:pt x="10835834" y="5748466"/>
                </a:cubicBezTo>
                <a:cubicBezTo>
                  <a:pt x="10835834" y="5745812"/>
                  <a:pt x="10837881" y="5752346"/>
                  <a:pt x="10838699" y="5749283"/>
                </a:cubicBezTo>
                <a:cubicBezTo>
                  <a:pt x="10839109" y="5749896"/>
                  <a:pt x="10838699" y="5750712"/>
                  <a:pt x="10838699" y="5751733"/>
                </a:cubicBezTo>
                <a:cubicBezTo>
                  <a:pt x="10840132" y="5749692"/>
                  <a:pt x="10839927" y="5750304"/>
                  <a:pt x="10840950" y="5747650"/>
                </a:cubicBezTo>
                <a:lnTo>
                  <a:pt x="10842178" y="5749283"/>
                </a:lnTo>
                <a:cubicBezTo>
                  <a:pt x="10841360" y="5747446"/>
                  <a:pt x="10842587" y="5747242"/>
                  <a:pt x="10842792" y="5748466"/>
                </a:cubicBezTo>
                <a:cubicBezTo>
                  <a:pt x="10842792" y="5748262"/>
                  <a:pt x="10842997" y="5747854"/>
                  <a:pt x="10843201" y="5747854"/>
                </a:cubicBezTo>
                <a:cubicBezTo>
                  <a:pt x="10843201" y="5748262"/>
                  <a:pt x="10842997" y="5748671"/>
                  <a:pt x="10843201" y="5748875"/>
                </a:cubicBezTo>
                <a:cubicBezTo>
                  <a:pt x="10843201" y="5749079"/>
                  <a:pt x="10843406" y="5748671"/>
                  <a:pt x="10843611" y="5748058"/>
                </a:cubicBezTo>
                <a:lnTo>
                  <a:pt x="10844020" y="5750712"/>
                </a:lnTo>
                <a:lnTo>
                  <a:pt x="10844020" y="5749692"/>
                </a:lnTo>
                <a:lnTo>
                  <a:pt x="10845862" y="5751325"/>
                </a:lnTo>
                <a:cubicBezTo>
                  <a:pt x="10847090" y="5748671"/>
                  <a:pt x="10847908" y="5750916"/>
                  <a:pt x="10847908" y="5751325"/>
                </a:cubicBezTo>
                <a:lnTo>
                  <a:pt x="10849750" y="5749079"/>
                </a:lnTo>
                <a:cubicBezTo>
                  <a:pt x="10849750" y="5750916"/>
                  <a:pt x="10850159" y="5750508"/>
                  <a:pt x="10850773" y="5751325"/>
                </a:cubicBezTo>
                <a:cubicBezTo>
                  <a:pt x="10850159" y="5747650"/>
                  <a:pt x="10852001" y="5748671"/>
                  <a:pt x="10852820" y="5747650"/>
                </a:cubicBezTo>
                <a:cubicBezTo>
                  <a:pt x="10853024" y="5748875"/>
                  <a:pt x="10852820" y="5750100"/>
                  <a:pt x="10851796" y="5749896"/>
                </a:cubicBezTo>
                <a:cubicBezTo>
                  <a:pt x="10852410" y="5751325"/>
                  <a:pt x="10852666" y="5750202"/>
                  <a:pt x="10852922" y="5749028"/>
                </a:cubicBezTo>
                <a:lnTo>
                  <a:pt x="10853650" y="5748268"/>
                </a:lnTo>
                <a:lnTo>
                  <a:pt x="10855156" y="5749020"/>
                </a:lnTo>
                <a:lnTo>
                  <a:pt x="10855071" y="5749079"/>
                </a:lnTo>
                <a:lnTo>
                  <a:pt x="10855275" y="5749079"/>
                </a:lnTo>
                <a:lnTo>
                  <a:pt x="10855156" y="5749020"/>
                </a:lnTo>
                <a:lnTo>
                  <a:pt x="10859777" y="5745812"/>
                </a:lnTo>
                <a:cubicBezTo>
                  <a:pt x="10859777" y="5746221"/>
                  <a:pt x="10859777" y="5749692"/>
                  <a:pt x="10859777" y="5750304"/>
                </a:cubicBezTo>
                <a:cubicBezTo>
                  <a:pt x="10859777" y="5750304"/>
                  <a:pt x="10861415" y="5747650"/>
                  <a:pt x="10861824" y="5750304"/>
                </a:cubicBezTo>
                <a:cubicBezTo>
                  <a:pt x="10862233" y="5750712"/>
                  <a:pt x="10861619" y="5746425"/>
                  <a:pt x="10863461" y="5750100"/>
                </a:cubicBezTo>
                <a:cubicBezTo>
                  <a:pt x="10863256" y="5749692"/>
                  <a:pt x="10862643" y="5746221"/>
                  <a:pt x="10863052" y="5745812"/>
                </a:cubicBezTo>
                <a:cubicBezTo>
                  <a:pt x="10864075" y="5748875"/>
                  <a:pt x="10863870" y="5747446"/>
                  <a:pt x="10865098" y="5749896"/>
                </a:cubicBezTo>
                <a:cubicBezTo>
                  <a:pt x="10864689" y="5749283"/>
                  <a:pt x="10864894" y="5744996"/>
                  <a:pt x="10865508" y="5745200"/>
                </a:cubicBezTo>
                <a:cubicBezTo>
                  <a:pt x="10865508" y="5745812"/>
                  <a:pt x="10865712" y="5749487"/>
                  <a:pt x="10865508" y="5749896"/>
                </a:cubicBezTo>
                <a:lnTo>
                  <a:pt x="10866735" y="5745608"/>
                </a:lnTo>
                <a:cubicBezTo>
                  <a:pt x="10866326" y="5746425"/>
                  <a:pt x="10866735" y="5749079"/>
                  <a:pt x="10867145" y="5750304"/>
                </a:cubicBezTo>
                <a:cubicBezTo>
                  <a:pt x="10866940" y="5749487"/>
                  <a:pt x="10868372" y="5750304"/>
                  <a:pt x="10868782" y="5749896"/>
                </a:cubicBezTo>
                <a:lnTo>
                  <a:pt x="10868168" y="5748875"/>
                </a:lnTo>
                <a:cubicBezTo>
                  <a:pt x="10869805" y="5749487"/>
                  <a:pt x="10870828" y="5748466"/>
                  <a:pt x="10871851" y="5748875"/>
                </a:cubicBezTo>
                <a:cubicBezTo>
                  <a:pt x="10872056" y="5746629"/>
                  <a:pt x="10874512" y="5744791"/>
                  <a:pt x="10873489" y="5747446"/>
                </a:cubicBezTo>
                <a:lnTo>
                  <a:pt x="10874376" y="5748331"/>
                </a:lnTo>
                <a:lnTo>
                  <a:pt x="10874716" y="5748671"/>
                </a:lnTo>
                <a:cubicBezTo>
                  <a:pt x="10875126" y="5749896"/>
                  <a:pt x="10874307" y="5750508"/>
                  <a:pt x="10874103" y="5750508"/>
                </a:cubicBezTo>
                <a:cubicBezTo>
                  <a:pt x="10874103" y="5750508"/>
                  <a:pt x="10877377" y="5748671"/>
                  <a:pt x="10877582" y="5747242"/>
                </a:cubicBezTo>
                <a:cubicBezTo>
                  <a:pt x="10877786" y="5747242"/>
                  <a:pt x="10877991" y="5747446"/>
                  <a:pt x="10877991" y="5747650"/>
                </a:cubicBezTo>
                <a:cubicBezTo>
                  <a:pt x="10878195" y="5746833"/>
                  <a:pt x="10879423" y="5746016"/>
                  <a:pt x="10879628" y="5746629"/>
                </a:cubicBezTo>
                <a:lnTo>
                  <a:pt x="10879014" y="5748058"/>
                </a:lnTo>
                <a:cubicBezTo>
                  <a:pt x="10879833" y="5749079"/>
                  <a:pt x="10880242" y="5744587"/>
                  <a:pt x="10881470" y="5747037"/>
                </a:cubicBezTo>
                <a:cubicBezTo>
                  <a:pt x="10881879" y="5747242"/>
                  <a:pt x="10882698" y="5750304"/>
                  <a:pt x="10882698" y="5748671"/>
                </a:cubicBezTo>
                <a:cubicBezTo>
                  <a:pt x="10882084" y="5745812"/>
                  <a:pt x="10883516" y="5744179"/>
                  <a:pt x="10884130" y="5746221"/>
                </a:cubicBezTo>
                <a:cubicBezTo>
                  <a:pt x="10884130" y="5745608"/>
                  <a:pt x="10884335" y="5744996"/>
                  <a:pt x="10884539" y="5744587"/>
                </a:cubicBezTo>
                <a:cubicBezTo>
                  <a:pt x="10884539" y="5744587"/>
                  <a:pt x="10884539" y="5744587"/>
                  <a:pt x="10884744" y="5744383"/>
                </a:cubicBezTo>
                <a:cubicBezTo>
                  <a:pt x="10885153" y="5744996"/>
                  <a:pt x="10884744" y="5746425"/>
                  <a:pt x="10885358" y="5746016"/>
                </a:cubicBezTo>
                <a:cubicBezTo>
                  <a:pt x="10885358" y="5743771"/>
                  <a:pt x="10886586" y="5745608"/>
                  <a:pt x="10885972" y="5744383"/>
                </a:cubicBezTo>
                <a:cubicBezTo>
                  <a:pt x="10886177" y="5744383"/>
                  <a:pt x="10886381" y="5744383"/>
                  <a:pt x="10886586" y="5744791"/>
                </a:cubicBezTo>
                <a:cubicBezTo>
                  <a:pt x="10887200" y="5744587"/>
                  <a:pt x="10886995" y="5744383"/>
                  <a:pt x="10886995" y="5743975"/>
                </a:cubicBezTo>
                <a:cubicBezTo>
                  <a:pt x="10887200" y="5743975"/>
                  <a:pt x="10887200" y="5743975"/>
                  <a:pt x="10887404" y="5743975"/>
                </a:cubicBezTo>
                <a:cubicBezTo>
                  <a:pt x="10887404" y="5743771"/>
                  <a:pt x="10887404" y="5743771"/>
                  <a:pt x="10887404" y="5743567"/>
                </a:cubicBezTo>
                <a:cubicBezTo>
                  <a:pt x="10887609" y="5743771"/>
                  <a:pt x="10887609" y="5743771"/>
                  <a:pt x="10887814" y="5743975"/>
                </a:cubicBezTo>
                <a:cubicBezTo>
                  <a:pt x="10887814" y="5742546"/>
                  <a:pt x="10889246" y="5744383"/>
                  <a:pt x="10889451" y="5746425"/>
                </a:cubicBezTo>
                <a:cubicBezTo>
                  <a:pt x="10889860" y="5747242"/>
                  <a:pt x="10889860" y="5744996"/>
                  <a:pt x="10890269" y="5744791"/>
                </a:cubicBezTo>
                <a:cubicBezTo>
                  <a:pt x="10890883" y="5742750"/>
                  <a:pt x="10892521" y="5744996"/>
                  <a:pt x="10893339" y="5743975"/>
                </a:cubicBezTo>
                <a:lnTo>
                  <a:pt x="10893134" y="5743975"/>
                </a:lnTo>
                <a:cubicBezTo>
                  <a:pt x="10893134" y="5743567"/>
                  <a:pt x="10893134" y="5743362"/>
                  <a:pt x="10893339" y="5743158"/>
                </a:cubicBezTo>
                <a:cubicBezTo>
                  <a:pt x="10893748" y="5743158"/>
                  <a:pt x="10894158" y="5743158"/>
                  <a:pt x="10894362" y="5743362"/>
                </a:cubicBezTo>
                <a:cubicBezTo>
                  <a:pt x="10894362" y="5743158"/>
                  <a:pt x="10894362" y="5743158"/>
                  <a:pt x="10894567" y="5742954"/>
                </a:cubicBezTo>
                <a:cubicBezTo>
                  <a:pt x="10894976" y="5743362"/>
                  <a:pt x="10896613" y="5743158"/>
                  <a:pt x="10897432" y="5742750"/>
                </a:cubicBezTo>
                <a:cubicBezTo>
                  <a:pt x="10897841" y="5742546"/>
                  <a:pt x="10898046" y="5742341"/>
                  <a:pt x="10898046" y="5742137"/>
                </a:cubicBezTo>
                <a:cubicBezTo>
                  <a:pt x="10898864" y="5741729"/>
                  <a:pt x="10898660" y="5741729"/>
                  <a:pt x="10898864" y="5741321"/>
                </a:cubicBezTo>
                <a:cubicBezTo>
                  <a:pt x="10900092" y="5741729"/>
                  <a:pt x="10902139" y="5741117"/>
                  <a:pt x="10903571" y="5742341"/>
                </a:cubicBezTo>
                <a:cubicBezTo>
                  <a:pt x="10903776" y="5741729"/>
                  <a:pt x="10904390" y="5740912"/>
                  <a:pt x="10904185" y="5740096"/>
                </a:cubicBezTo>
                <a:lnTo>
                  <a:pt x="10903571" y="5740300"/>
                </a:lnTo>
                <a:cubicBezTo>
                  <a:pt x="10902957" y="5738667"/>
                  <a:pt x="10906641" y="5737441"/>
                  <a:pt x="10906641" y="5737441"/>
                </a:cubicBezTo>
                <a:cubicBezTo>
                  <a:pt x="10906641" y="5736829"/>
                  <a:pt x="10907459" y="5739891"/>
                  <a:pt x="10907664" y="5736829"/>
                </a:cubicBezTo>
                <a:lnTo>
                  <a:pt x="10906845" y="5735196"/>
                </a:lnTo>
                <a:cubicBezTo>
                  <a:pt x="10907664" y="5733971"/>
                  <a:pt x="10908483" y="5731521"/>
                  <a:pt x="10909301" y="5732337"/>
                </a:cubicBezTo>
                <a:cubicBezTo>
                  <a:pt x="10907255" y="5729887"/>
                  <a:pt x="10907664" y="5732337"/>
                  <a:pt x="10906845" y="5729683"/>
                </a:cubicBezTo>
                <a:cubicBezTo>
                  <a:pt x="10907664" y="5732950"/>
                  <a:pt x="10904185" y="5731725"/>
                  <a:pt x="10903162" y="5729275"/>
                </a:cubicBezTo>
                <a:cubicBezTo>
                  <a:pt x="10903162" y="5730092"/>
                  <a:pt x="10903571" y="5730704"/>
                  <a:pt x="10902753" y="5730296"/>
                </a:cubicBezTo>
                <a:cubicBezTo>
                  <a:pt x="10902753" y="5730500"/>
                  <a:pt x="10902753" y="5730704"/>
                  <a:pt x="10902548" y="5730908"/>
                </a:cubicBezTo>
                <a:cubicBezTo>
                  <a:pt x="10902753" y="5731317"/>
                  <a:pt x="10901116" y="5731929"/>
                  <a:pt x="10900911" y="5731112"/>
                </a:cubicBezTo>
                <a:cubicBezTo>
                  <a:pt x="10900911" y="5731112"/>
                  <a:pt x="10898864" y="5731521"/>
                  <a:pt x="10900092" y="5730500"/>
                </a:cubicBezTo>
                <a:lnTo>
                  <a:pt x="10899069" y="5730500"/>
                </a:lnTo>
                <a:cubicBezTo>
                  <a:pt x="10898455" y="5729479"/>
                  <a:pt x="10897637" y="5729275"/>
                  <a:pt x="10897023" y="5729887"/>
                </a:cubicBezTo>
                <a:cubicBezTo>
                  <a:pt x="10896613" y="5729479"/>
                  <a:pt x="10895999" y="5731725"/>
                  <a:pt x="10896204" y="5730500"/>
                </a:cubicBezTo>
                <a:lnTo>
                  <a:pt x="10894771" y="5731521"/>
                </a:lnTo>
                <a:lnTo>
                  <a:pt x="10894771" y="5731112"/>
                </a:lnTo>
                <a:cubicBezTo>
                  <a:pt x="10893134" y="5730908"/>
                  <a:pt x="10891702" y="5733971"/>
                  <a:pt x="10889860" y="5731112"/>
                </a:cubicBezTo>
                <a:cubicBezTo>
                  <a:pt x="10889451" y="5731521"/>
                  <a:pt x="10888837" y="5732133"/>
                  <a:pt x="10888018" y="5731725"/>
                </a:cubicBezTo>
                <a:lnTo>
                  <a:pt x="10887814" y="5730296"/>
                </a:lnTo>
                <a:cubicBezTo>
                  <a:pt x="10887200" y="5730908"/>
                  <a:pt x="10885767" y="5728867"/>
                  <a:pt x="10885563" y="5730500"/>
                </a:cubicBezTo>
                <a:cubicBezTo>
                  <a:pt x="10885153" y="5728560"/>
                  <a:pt x="10884335" y="5728356"/>
                  <a:pt x="10883465" y="5728560"/>
                </a:cubicBezTo>
                <a:close/>
                <a:moveTo>
                  <a:pt x="10623618" y="5580233"/>
                </a:moveTo>
                <a:lnTo>
                  <a:pt x="10634260" y="5580233"/>
                </a:lnTo>
                <a:cubicBezTo>
                  <a:pt x="10656157" y="5580233"/>
                  <a:pt x="10661068" y="5588196"/>
                  <a:pt x="10661068" y="5601671"/>
                </a:cubicBezTo>
                <a:cubicBezTo>
                  <a:pt x="10661068" y="5615758"/>
                  <a:pt x="10652268" y="5623516"/>
                  <a:pt x="10638353" y="5623516"/>
                </a:cubicBezTo>
                <a:lnTo>
                  <a:pt x="10623618" y="5623516"/>
                </a:lnTo>
                <a:cubicBezTo>
                  <a:pt x="10621367" y="5623516"/>
                  <a:pt x="10619526" y="5621679"/>
                  <a:pt x="10619526" y="5619433"/>
                </a:cubicBezTo>
                <a:lnTo>
                  <a:pt x="10619526" y="5584317"/>
                </a:lnTo>
                <a:cubicBezTo>
                  <a:pt x="10619526" y="5582071"/>
                  <a:pt x="10621367" y="5580233"/>
                  <a:pt x="10623618" y="5580233"/>
                </a:cubicBezTo>
                <a:close/>
                <a:moveTo>
                  <a:pt x="10815575" y="5580030"/>
                </a:moveTo>
                <a:cubicBezTo>
                  <a:pt x="10842179" y="5580030"/>
                  <a:pt x="10863666" y="5601875"/>
                  <a:pt x="10863666" y="5630867"/>
                </a:cubicBezTo>
                <a:cubicBezTo>
                  <a:pt x="10863666" y="5661084"/>
                  <a:pt x="10842179" y="5683950"/>
                  <a:pt x="10815575" y="5683950"/>
                </a:cubicBezTo>
                <a:cubicBezTo>
                  <a:pt x="10788971" y="5683950"/>
                  <a:pt x="10767688" y="5661084"/>
                  <a:pt x="10767484" y="5630867"/>
                </a:cubicBezTo>
                <a:cubicBezTo>
                  <a:pt x="10767484" y="5601875"/>
                  <a:pt x="10788971" y="5580030"/>
                  <a:pt x="10815575" y="5580030"/>
                </a:cubicBezTo>
                <a:close/>
                <a:moveTo>
                  <a:pt x="10439440" y="5543279"/>
                </a:moveTo>
                <a:cubicBezTo>
                  <a:pt x="10437188" y="5543279"/>
                  <a:pt x="10435142" y="5545117"/>
                  <a:pt x="10435142" y="5547363"/>
                </a:cubicBezTo>
                <a:lnTo>
                  <a:pt x="10435142" y="5716208"/>
                </a:lnTo>
                <a:cubicBezTo>
                  <a:pt x="10435142" y="5718658"/>
                  <a:pt x="10436984" y="5720495"/>
                  <a:pt x="10439440" y="5720495"/>
                </a:cubicBezTo>
                <a:lnTo>
                  <a:pt x="10545854" y="5720495"/>
                </a:lnTo>
                <a:cubicBezTo>
                  <a:pt x="10548310" y="5720495"/>
                  <a:pt x="10550152" y="5718658"/>
                  <a:pt x="10550152" y="5716208"/>
                </a:cubicBezTo>
                <a:lnTo>
                  <a:pt x="10550152" y="5687625"/>
                </a:lnTo>
                <a:cubicBezTo>
                  <a:pt x="10550152" y="5685175"/>
                  <a:pt x="10548310" y="5683337"/>
                  <a:pt x="10545854" y="5683337"/>
                </a:cubicBezTo>
                <a:lnTo>
                  <a:pt x="10483029" y="5683337"/>
                </a:lnTo>
                <a:cubicBezTo>
                  <a:pt x="10480573" y="5683337"/>
                  <a:pt x="10478731" y="5681500"/>
                  <a:pt x="10478731" y="5679050"/>
                </a:cubicBezTo>
                <a:lnTo>
                  <a:pt x="10478731" y="5654141"/>
                </a:lnTo>
                <a:cubicBezTo>
                  <a:pt x="10478731" y="5651691"/>
                  <a:pt x="10480573" y="5649854"/>
                  <a:pt x="10483029" y="5649854"/>
                </a:cubicBezTo>
                <a:lnTo>
                  <a:pt x="10528664" y="5649854"/>
                </a:lnTo>
                <a:cubicBezTo>
                  <a:pt x="10531120" y="5649854"/>
                  <a:pt x="10532962" y="5648016"/>
                  <a:pt x="10532962" y="5645566"/>
                </a:cubicBezTo>
                <a:lnTo>
                  <a:pt x="10532962" y="5616983"/>
                </a:lnTo>
                <a:cubicBezTo>
                  <a:pt x="10532962" y="5614533"/>
                  <a:pt x="10531120" y="5612696"/>
                  <a:pt x="10528664" y="5612696"/>
                </a:cubicBezTo>
                <a:lnTo>
                  <a:pt x="10483029" y="5612696"/>
                </a:lnTo>
                <a:cubicBezTo>
                  <a:pt x="10480573" y="5612696"/>
                  <a:pt x="10478731" y="5610858"/>
                  <a:pt x="10478731" y="5608408"/>
                </a:cubicBezTo>
                <a:lnTo>
                  <a:pt x="10478731" y="5584725"/>
                </a:lnTo>
                <a:cubicBezTo>
                  <a:pt x="10478731" y="5582275"/>
                  <a:pt x="10480573" y="5580438"/>
                  <a:pt x="10483029" y="5580438"/>
                </a:cubicBezTo>
                <a:lnTo>
                  <a:pt x="10542376" y="5580438"/>
                </a:lnTo>
                <a:cubicBezTo>
                  <a:pt x="10544831" y="5580438"/>
                  <a:pt x="10546673" y="5578600"/>
                  <a:pt x="10546673" y="5576150"/>
                </a:cubicBezTo>
                <a:lnTo>
                  <a:pt x="10546673" y="5547567"/>
                </a:lnTo>
                <a:cubicBezTo>
                  <a:pt x="10546673" y="5545117"/>
                  <a:pt x="10544831" y="5543279"/>
                  <a:pt x="10542376" y="5543279"/>
                </a:cubicBezTo>
                <a:close/>
                <a:moveTo>
                  <a:pt x="10277566" y="5543279"/>
                </a:moveTo>
                <a:cubicBezTo>
                  <a:pt x="10274906" y="5543279"/>
                  <a:pt x="10272860" y="5545321"/>
                  <a:pt x="10272860" y="5547975"/>
                </a:cubicBezTo>
                <a:lnTo>
                  <a:pt x="10272860" y="5575742"/>
                </a:lnTo>
                <a:cubicBezTo>
                  <a:pt x="10272860" y="5578396"/>
                  <a:pt x="10274906" y="5580438"/>
                  <a:pt x="10277566" y="5580438"/>
                </a:cubicBezTo>
                <a:lnTo>
                  <a:pt x="10338345" y="5580438"/>
                </a:lnTo>
                <a:cubicBezTo>
                  <a:pt x="10346326" y="5580438"/>
                  <a:pt x="10352057" y="5579621"/>
                  <a:pt x="10352057" y="5579621"/>
                </a:cubicBezTo>
                <a:lnTo>
                  <a:pt x="10352057" y="5580233"/>
                </a:lnTo>
                <a:cubicBezTo>
                  <a:pt x="10352057" y="5580233"/>
                  <a:pt x="10346122" y="5585542"/>
                  <a:pt x="10338345" y="5596362"/>
                </a:cubicBezTo>
                <a:lnTo>
                  <a:pt x="10270609" y="5692116"/>
                </a:lnTo>
                <a:cubicBezTo>
                  <a:pt x="10269995" y="5692933"/>
                  <a:pt x="10269790" y="5693750"/>
                  <a:pt x="10269790" y="5694771"/>
                </a:cubicBezTo>
                <a:lnTo>
                  <a:pt x="10269790" y="5715800"/>
                </a:lnTo>
                <a:cubicBezTo>
                  <a:pt x="10269790" y="5718454"/>
                  <a:pt x="10271836" y="5720495"/>
                  <a:pt x="10274497" y="5720495"/>
                </a:cubicBezTo>
                <a:lnTo>
                  <a:pt x="10403831" y="5720495"/>
                </a:lnTo>
                <a:cubicBezTo>
                  <a:pt x="10406492" y="5720495"/>
                  <a:pt x="10408538" y="5718454"/>
                  <a:pt x="10408538" y="5715800"/>
                </a:cubicBezTo>
                <a:lnTo>
                  <a:pt x="10408538" y="5688033"/>
                </a:lnTo>
                <a:cubicBezTo>
                  <a:pt x="10408538" y="5685379"/>
                  <a:pt x="10406492" y="5683337"/>
                  <a:pt x="10403831" y="5683337"/>
                </a:cubicBezTo>
                <a:lnTo>
                  <a:pt x="10338345" y="5683337"/>
                </a:lnTo>
                <a:cubicBezTo>
                  <a:pt x="10330364" y="5683337"/>
                  <a:pt x="10324634" y="5684154"/>
                  <a:pt x="10324634" y="5684154"/>
                </a:cubicBezTo>
                <a:lnTo>
                  <a:pt x="10324634" y="5683745"/>
                </a:lnTo>
                <a:cubicBezTo>
                  <a:pt x="10324634" y="5683745"/>
                  <a:pt x="10330569" y="5678437"/>
                  <a:pt x="10338345" y="5667616"/>
                </a:cubicBezTo>
                <a:lnTo>
                  <a:pt x="10406287" y="5571250"/>
                </a:lnTo>
                <a:cubicBezTo>
                  <a:pt x="10406901" y="5570433"/>
                  <a:pt x="10407105" y="5569617"/>
                  <a:pt x="10407105" y="5568596"/>
                </a:cubicBezTo>
                <a:lnTo>
                  <a:pt x="10407105" y="5547975"/>
                </a:lnTo>
                <a:cubicBezTo>
                  <a:pt x="10407105" y="5545321"/>
                  <a:pt x="10405059" y="5543279"/>
                  <a:pt x="10402399" y="5543279"/>
                </a:cubicBezTo>
                <a:close/>
                <a:moveTo>
                  <a:pt x="10580030" y="5543075"/>
                </a:moveTo>
                <a:cubicBezTo>
                  <a:pt x="10577778" y="5543075"/>
                  <a:pt x="10575937" y="5544913"/>
                  <a:pt x="10575937" y="5547159"/>
                </a:cubicBezTo>
                <a:lnTo>
                  <a:pt x="10575732" y="5547159"/>
                </a:lnTo>
                <a:lnTo>
                  <a:pt x="10575732" y="5716208"/>
                </a:lnTo>
                <a:cubicBezTo>
                  <a:pt x="10575732" y="5718454"/>
                  <a:pt x="10577574" y="5720291"/>
                  <a:pt x="10579825" y="5720291"/>
                </a:cubicBezTo>
                <a:lnTo>
                  <a:pt x="10615842" y="5720291"/>
                </a:lnTo>
                <a:cubicBezTo>
                  <a:pt x="10618093" y="5720291"/>
                  <a:pt x="10619935" y="5718454"/>
                  <a:pt x="10619935" y="5716208"/>
                </a:cubicBezTo>
                <a:lnTo>
                  <a:pt x="10619935" y="5664554"/>
                </a:lnTo>
                <a:cubicBezTo>
                  <a:pt x="10619935" y="5662308"/>
                  <a:pt x="10621777" y="5660471"/>
                  <a:pt x="10624028" y="5660471"/>
                </a:cubicBezTo>
                <a:lnTo>
                  <a:pt x="10637944" y="5660471"/>
                </a:lnTo>
                <a:cubicBezTo>
                  <a:pt x="10639376" y="5660471"/>
                  <a:pt x="10640809" y="5661491"/>
                  <a:pt x="10641423" y="5662716"/>
                </a:cubicBezTo>
                <a:lnTo>
                  <a:pt x="10670686" y="5718250"/>
                </a:lnTo>
                <a:cubicBezTo>
                  <a:pt x="10671300" y="5719679"/>
                  <a:pt x="10672733" y="5720495"/>
                  <a:pt x="10674165" y="5720495"/>
                </a:cubicBezTo>
                <a:lnTo>
                  <a:pt x="10713252" y="5720495"/>
                </a:lnTo>
                <a:cubicBezTo>
                  <a:pt x="10716322" y="5720495"/>
                  <a:pt x="10718164" y="5717229"/>
                  <a:pt x="10716731" y="5714574"/>
                </a:cubicBezTo>
                <a:lnTo>
                  <a:pt x="10685421" y="5658429"/>
                </a:lnTo>
                <a:cubicBezTo>
                  <a:pt x="10681123" y="5651079"/>
                  <a:pt x="10678667" y="5647812"/>
                  <a:pt x="10678667" y="5647812"/>
                </a:cubicBezTo>
                <a:lnTo>
                  <a:pt x="10678667" y="5647404"/>
                </a:lnTo>
                <a:cubicBezTo>
                  <a:pt x="10696267" y="5638421"/>
                  <a:pt x="10705271" y="5617800"/>
                  <a:pt x="10705271" y="5599017"/>
                </a:cubicBezTo>
                <a:cubicBezTo>
                  <a:pt x="10705271" y="5573088"/>
                  <a:pt x="10692583" y="5555121"/>
                  <a:pt x="10672528" y="5547363"/>
                </a:cubicBezTo>
                <a:cubicBezTo>
                  <a:pt x="10664752" y="5544300"/>
                  <a:pt x="10656157" y="5543075"/>
                  <a:pt x="10637944" y="5543075"/>
                </a:cubicBezTo>
                <a:close/>
                <a:moveTo>
                  <a:pt x="10815575" y="5540217"/>
                </a:moveTo>
                <a:cubicBezTo>
                  <a:pt x="10761958" y="5540217"/>
                  <a:pt x="10722667" y="5579825"/>
                  <a:pt x="10722462" y="5630867"/>
                </a:cubicBezTo>
                <a:cubicBezTo>
                  <a:pt x="10722462" y="5683133"/>
                  <a:pt x="10761754" y="5723762"/>
                  <a:pt x="10815575" y="5723762"/>
                </a:cubicBezTo>
                <a:cubicBezTo>
                  <a:pt x="10869396" y="5723762"/>
                  <a:pt x="10908688" y="5682929"/>
                  <a:pt x="10908688" y="5630867"/>
                </a:cubicBezTo>
                <a:cubicBezTo>
                  <a:pt x="10908688" y="5579825"/>
                  <a:pt x="10869396" y="5540217"/>
                  <a:pt x="10815575" y="5540217"/>
                </a:cubicBezTo>
                <a:close/>
                <a:moveTo>
                  <a:pt x="10660864" y="5356467"/>
                </a:moveTo>
                <a:lnTo>
                  <a:pt x="10675189" y="5356467"/>
                </a:lnTo>
                <a:cubicBezTo>
                  <a:pt x="10704453" y="5356467"/>
                  <a:pt x="10723690" y="5373822"/>
                  <a:pt x="10723690" y="5407509"/>
                </a:cubicBezTo>
                <a:cubicBezTo>
                  <a:pt x="10723690" y="5441400"/>
                  <a:pt x="10705272" y="5459367"/>
                  <a:pt x="10675189" y="5459367"/>
                </a:cubicBezTo>
                <a:lnTo>
                  <a:pt x="10675189" y="5459571"/>
                </a:lnTo>
                <a:lnTo>
                  <a:pt x="10660864" y="5459571"/>
                </a:lnTo>
                <a:cubicBezTo>
                  <a:pt x="10658817" y="5459571"/>
                  <a:pt x="10657180" y="5457938"/>
                  <a:pt x="10657180" y="5455896"/>
                </a:cubicBezTo>
                <a:lnTo>
                  <a:pt x="10657180" y="5360142"/>
                </a:lnTo>
                <a:cubicBezTo>
                  <a:pt x="10657180" y="5358101"/>
                  <a:pt x="10658817" y="5356467"/>
                  <a:pt x="10660864" y="5356467"/>
                </a:cubicBezTo>
                <a:close/>
                <a:moveTo>
                  <a:pt x="10795111" y="5319309"/>
                </a:moveTo>
                <a:cubicBezTo>
                  <a:pt x="10792859" y="5319309"/>
                  <a:pt x="10790813" y="5321147"/>
                  <a:pt x="10790813" y="5323597"/>
                </a:cubicBezTo>
                <a:lnTo>
                  <a:pt x="10790813" y="5492238"/>
                </a:lnTo>
                <a:cubicBezTo>
                  <a:pt x="10790813" y="5494688"/>
                  <a:pt x="10792655" y="5496525"/>
                  <a:pt x="10795111" y="5496525"/>
                </a:cubicBezTo>
                <a:lnTo>
                  <a:pt x="10901525" y="5496525"/>
                </a:lnTo>
                <a:cubicBezTo>
                  <a:pt x="10903981" y="5496525"/>
                  <a:pt x="10905823" y="5494688"/>
                  <a:pt x="10905823" y="5492238"/>
                </a:cubicBezTo>
                <a:lnTo>
                  <a:pt x="10905823" y="5463655"/>
                </a:lnTo>
                <a:cubicBezTo>
                  <a:pt x="10905823" y="5461205"/>
                  <a:pt x="10903981" y="5459367"/>
                  <a:pt x="10901525" y="5459367"/>
                </a:cubicBezTo>
                <a:lnTo>
                  <a:pt x="10838700" y="5459367"/>
                </a:lnTo>
                <a:cubicBezTo>
                  <a:pt x="10836244" y="5459367"/>
                  <a:pt x="10834402" y="5457530"/>
                  <a:pt x="10834402" y="5455080"/>
                </a:cubicBezTo>
                <a:lnTo>
                  <a:pt x="10834402" y="5430171"/>
                </a:lnTo>
                <a:cubicBezTo>
                  <a:pt x="10834402" y="5427721"/>
                  <a:pt x="10836244" y="5425884"/>
                  <a:pt x="10838700" y="5425884"/>
                </a:cubicBezTo>
                <a:lnTo>
                  <a:pt x="10884335" y="5425884"/>
                </a:lnTo>
                <a:cubicBezTo>
                  <a:pt x="10886791" y="5425884"/>
                  <a:pt x="10888633" y="5424046"/>
                  <a:pt x="10888633" y="5421596"/>
                </a:cubicBezTo>
                <a:lnTo>
                  <a:pt x="10888633" y="5393013"/>
                </a:lnTo>
                <a:cubicBezTo>
                  <a:pt x="10888633" y="5390563"/>
                  <a:pt x="10886791" y="5388726"/>
                  <a:pt x="10884335" y="5388726"/>
                </a:cubicBezTo>
                <a:lnTo>
                  <a:pt x="10838700" y="5388726"/>
                </a:lnTo>
                <a:cubicBezTo>
                  <a:pt x="10836244" y="5388726"/>
                  <a:pt x="10834402" y="5386888"/>
                  <a:pt x="10834402" y="5384438"/>
                </a:cubicBezTo>
                <a:lnTo>
                  <a:pt x="10834402" y="5360755"/>
                </a:lnTo>
                <a:cubicBezTo>
                  <a:pt x="10834402" y="5358305"/>
                  <a:pt x="10836244" y="5356468"/>
                  <a:pt x="10838700" y="5356468"/>
                </a:cubicBezTo>
                <a:lnTo>
                  <a:pt x="10898046" y="5356468"/>
                </a:lnTo>
                <a:cubicBezTo>
                  <a:pt x="10900502" y="5356468"/>
                  <a:pt x="10902344" y="5354630"/>
                  <a:pt x="10902344" y="5352180"/>
                </a:cubicBezTo>
                <a:lnTo>
                  <a:pt x="10902344" y="5323597"/>
                </a:lnTo>
                <a:cubicBezTo>
                  <a:pt x="10902344" y="5321147"/>
                  <a:pt x="10900502" y="5319309"/>
                  <a:pt x="10898046" y="5319309"/>
                </a:cubicBezTo>
                <a:close/>
                <a:moveTo>
                  <a:pt x="10617274" y="5319309"/>
                </a:moveTo>
                <a:cubicBezTo>
                  <a:pt x="10615228" y="5319309"/>
                  <a:pt x="10613591" y="5320943"/>
                  <a:pt x="10613591" y="5322780"/>
                </a:cubicBezTo>
                <a:lnTo>
                  <a:pt x="10613591" y="5493054"/>
                </a:lnTo>
                <a:cubicBezTo>
                  <a:pt x="10613591" y="5495096"/>
                  <a:pt x="10615228" y="5496729"/>
                  <a:pt x="10617274" y="5496729"/>
                </a:cubicBezTo>
                <a:lnTo>
                  <a:pt x="10676826" y="5496729"/>
                </a:lnTo>
                <a:cubicBezTo>
                  <a:pt x="10721848" y="5496729"/>
                  <a:pt x="10753772" y="5475292"/>
                  <a:pt x="10764618" y="5437930"/>
                </a:cubicBezTo>
                <a:cubicBezTo>
                  <a:pt x="10781809" y="5378313"/>
                  <a:pt x="10735354" y="5319309"/>
                  <a:pt x="10673347" y="5319309"/>
                </a:cubicBezTo>
                <a:close/>
                <a:moveTo>
                  <a:pt x="10547696" y="5319309"/>
                </a:moveTo>
                <a:cubicBezTo>
                  <a:pt x="10545445" y="5319309"/>
                  <a:pt x="10543603" y="5320943"/>
                  <a:pt x="10543603" y="5323393"/>
                </a:cubicBezTo>
                <a:lnTo>
                  <a:pt x="10543603" y="5492850"/>
                </a:lnTo>
                <a:cubicBezTo>
                  <a:pt x="10543603" y="5495096"/>
                  <a:pt x="10545445" y="5496933"/>
                  <a:pt x="10547696" y="5496933"/>
                </a:cubicBezTo>
                <a:lnTo>
                  <a:pt x="10583304" y="5496933"/>
                </a:lnTo>
                <a:cubicBezTo>
                  <a:pt x="10585555" y="5496933"/>
                  <a:pt x="10587397" y="5495096"/>
                  <a:pt x="10587397" y="5492850"/>
                </a:cubicBezTo>
                <a:lnTo>
                  <a:pt x="10587397" y="5323393"/>
                </a:lnTo>
                <a:cubicBezTo>
                  <a:pt x="10587397" y="5321147"/>
                  <a:pt x="10585555" y="5319309"/>
                  <a:pt x="10583304" y="5319309"/>
                </a:cubicBezTo>
                <a:close/>
                <a:moveTo>
                  <a:pt x="10294961" y="5319309"/>
                </a:moveTo>
                <a:cubicBezTo>
                  <a:pt x="10292710" y="5319309"/>
                  <a:pt x="10290868" y="5321147"/>
                  <a:pt x="10290868" y="5323393"/>
                </a:cubicBezTo>
                <a:lnTo>
                  <a:pt x="10290868" y="5492646"/>
                </a:lnTo>
                <a:cubicBezTo>
                  <a:pt x="10290868" y="5494892"/>
                  <a:pt x="10292710" y="5496729"/>
                  <a:pt x="10294961" y="5496729"/>
                </a:cubicBezTo>
                <a:lnTo>
                  <a:pt x="10330364" y="5496729"/>
                </a:lnTo>
                <a:cubicBezTo>
                  <a:pt x="10332615" y="5496729"/>
                  <a:pt x="10334457" y="5494892"/>
                  <a:pt x="10334457" y="5492646"/>
                </a:cubicBezTo>
                <a:lnTo>
                  <a:pt x="10334457" y="5323393"/>
                </a:lnTo>
                <a:cubicBezTo>
                  <a:pt x="10334457" y="5321147"/>
                  <a:pt x="10332615" y="5319309"/>
                  <a:pt x="10330364" y="5319309"/>
                </a:cubicBezTo>
                <a:close/>
                <a:moveTo>
                  <a:pt x="10224973" y="5319105"/>
                </a:moveTo>
                <a:cubicBezTo>
                  <a:pt x="10223336" y="5319105"/>
                  <a:pt x="10221903" y="5320534"/>
                  <a:pt x="10221903" y="5322168"/>
                </a:cubicBezTo>
                <a:lnTo>
                  <a:pt x="10221903" y="5431601"/>
                </a:lnTo>
                <a:cubicBezTo>
                  <a:pt x="10221903" y="5446301"/>
                  <a:pt x="10214331" y="5455488"/>
                  <a:pt x="10202053" y="5458755"/>
                </a:cubicBezTo>
                <a:cubicBezTo>
                  <a:pt x="10180975" y="5464472"/>
                  <a:pt x="10160306" y="5447526"/>
                  <a:pt x="10160306" y="5425680"/>
                </a:cubicBezTo>
                <a:lnTo>
                  <a:pt x="10160306" y="5322372"/>
                </a:lnTo>
                <a:cubicBezTo>
                  <a:pt x="10160306" y="5320739"/>
                  <a:pt x="10158873" y="5319310"/>
                  <a:pt x="10157236" y="5319310"/>
                </a:cubicBezTo>
                <a:lnTo>
                  <a:pt x="10119582" y="5319310"/>
                </a:lnTo>
                <a:cubicBezTo>
                  <a:pt x="10117945" y="5319310"/>
                  <a:pt x="10116512" y="5320534"/>
                  <a:pt x="10116512" y="5322168"/>
                </a:cubicBezTo>
                <a:lnTo>
                  <a:pt x="10116512" y="5431397"/>
                </a:lnTo>
                <a:cubicBezTo>
                  <a:pt x="10116512" y="5471413"/>
                  <a:pt x="10145981" y="5499588"/>
                  <a:pt x="10191616" y="5499588"/>
                </a:cubicBezTo>
                <a:cubicBezTo>
                  <a:pt x="10236433" y="5499588"/>
                  <a:pt x="10265697" y="5471413"/>
                  <a:pt x="10265697" y="5431397"/>
                </a:cubicBezTo>
                <a:lnTo>
                  <a:pt x="10265697" y="5322168"/>
                </a:lnTo>
                <a:cubicBezTo>
                  <a:pt x="10265697" y="5320534"/>
                  <a:pt x="10264265" y="5319105"/>
                  <a:pt x="10262627" y="5319105"/>
                </a:cubicBezTo>
                <a:close/>
                <a:moveTo>
                  <a:pt x="10450081" y="5316247"/>
                </a:moveTo>
                <a:cubicBezTo>
                  <a:pt x="10396669" y="5316247"/>
                  <a:pt x="10356968" y="5355855"/>
                  <a:pt x="10356763" y="5407509"/>
                </a:cubicBezTo>
                <a:cubicBezTo>
                  <a:pt x="10356763" y="5460184"/>
                  <a:pt x="10394418" y="5499588"/>
                  <a:pt x="10450081" y="5499588"/>
                </a:cubicBezTo>
                <a:cubicBezTo>
                  <a:pt x="10487326" y="5499588"/>
                  <a:pt x="10510860" y="5480397"/>
                  <a:pt x="10518841" y="5472842"/>
                </a:cubicBezTo>
                <a:cubicBezTo>
                  <a:pt x="10520683" y="5471209"/>
                  <a:pt x="10520887" y="5468555"/>
                  <a:pt x="10519455" y="5466513"/>
                </a:cubicBezTo>
                <a:lnTo>
                  <a:pt x="10502674" y="5442626"/>
                </a:lnTo>
                <a:cubicBezTo>
                  <a:pt x="10501037" y="5440380"/>
                  <a:pt x="10497763" y="5439972"/>
                  <a:pt x="10495512" y="5441809"/>
                </a:cubicBezTo>
                <a:cubicBezTo>
                  <a:pt x="10488144" y="5448138"/>
                  <a:pt x="10471978" y="5459980"/>
                  <a:pt x="10452127" y="5459980"/>
                </a:cubicBezTo>
                <a:cubicBezTo>
                  <a:pt x="10419179" y="5459980"/>
                  <a:pt x="10401785" y="5433030"/>
                  <a:pt x="10401785" y="5406693"/>
                </a:cubicBezTo>
                <a:cubicBezTo>
                  <a:pt x="10401785" y="5381172"/>
                  <a:pt x="10417952" y="5356060"/>
                  <a:pt x="10452127" y="5356060"/>
                </a:cubicBezTo>
                <a:cubicBezTo>
                  <a:pt x="10469931" y="5356060"/>
                  <a:pt x="10485279" y="5365451"/>
                  <a:pt x="10492442" y="5370760"/>
                </a:cubicBezTo>
                <a:cubicBezTo>
                  <a:pt x="10494898" y="5372393"/>
                  <a:pt x="10498172" y="5371780"/>
                  <a:pt x="10499604" y="5369330"/>
                </a:cubicBezTo>
                <a:lnTo>
                  <a:pt x="10514748" y="5344830"/>
                </a:lnTo>
                <a:cubicBezTo>
                  <a:pt x="10515976" y="5342789"/>
                  <a:pt x="10515567" y="5340135"/>
                  <a:pt x="10513725" y="5338501"/>
                </a:cubicBezTo>
                <a:cubicBezTo>
                  <a:pt x="10506358" y="5331968"/>
                  <a:pt x="10484870" y="5316247"/>
                  <a:pt x="10450081" y="5316247"/>
                </a:cubicBezTo>
                <a:close/>
                <a:moveTo>
                  <a:pt x="10035473" y="5316247"/>
                </a:moveTo>
                <a:cubicBezTo>
                  <a:pt x="10000070" y="5316247"/>
                  <a:pt x="9972443" y="5337889"/>
                  <a:pt x="9972647" y="5370760"/>
                </a:cubicBezTo>
                <a:cubicBezTo>
                  <a:pt x="9972647" y="5425272"/>
                  <a:pt x="10052663" y="5424659"/>
                  <a:pt x="10052663" y="5445688"/>
                </a:cubicBezTo>
                <a:cubicBezTo>
                  <a:pt x="10052663" y="5456305"/>
                  <a:pt x="10043045" y="5459776"/>
                  <a:pt x="10034041" y="5459776"/>
                </a:cubicBezTo>
                <a:cubicBezTo>
                  <a:pt x="10017464" y="5459776"/>
                  <a:pt x="10002321" y="5449772"/>
                  <a:pt x="9995363" y="5444464"/>
                </a:cubicBezTo>
                <a:cubicBezTo>
                  <a:pt x="9993112" y="5442830"/>
                  <a:pt x="9990042" y="5443238"/>
                  <a:pt x="9988610" y="5445484"/>
                </a:cubicBezTo>
                <a:lnTo>
                  <a:pt x="9971215" y="5471005"/>
                </a:lnTo>
                <a:cubicBezTo>
                  <a:pt x="9969987" y="5472842"/>
                  <a:pt x="9970192" y="5475497"/>
                  <a:pt x="9972034" y="5477130"/>
                </a:cubicBezTo>
                <a:cubicBezTo>
                  <a:pt x="9979401" y="5483868"/>
                  <a:pt x="10000888" y="5499588"/>
                  <a:pt x="10033836" y="5499588"/>
                </a:cubicBezTo>
                <a:cubicBezTo>
                  <a:pt x="10073742" y="5499588"/>
                  <a:pt x="10096457" y="5474068"/>
                  <a:pt x="10096457" y="5444464"/>
                </a:cubicBezTo>
                <a:cubicBezTo>
                  <a:pt x="10096457" y="5388318"/>
                  <a:pt x="10016441" y="5392197"/>
                  <a:pt x="10016441" y="5369943"/>
                </a:cubicBezTo>
                <a:cubicBezTo>
                  <a:pt x="10016441" y="5359939"/>
                  <a:pt x="10026264" y="5356060"/>
                  <a:pt x="10035269" y="5356060"/>
                </a:cubicBezTo>
                <a:cubicBezTo>
                  <a:pt x="10050412" y="5356060"/>
                  <a:pt x="10063714" y="5364022"/>
                  <a:pt x="10070263" y="5368514"/>
                </a:cubicBezTo>
                <a:cubicBezTo>
                  <a:pt x="10072514" y="5370147"/>
                  <a:pt x="10075788" y="5369330"/>
                  <a:pt x="10077016" y="5366880"/>
                </a:cubicBezTo>
                <a:lnTo>
                  <a:pt x="10091136" y="5339522"/>
                </a:lnTo>
                <a:cubicBezTo>
                  <a:pt x="10092159" y="5337685"/>
                  <a:pt x="10091546" y="5335235"/>
                  <a:pt x="10089908" y="5333806"/>
                </a:cubicBezTo>
                <a:cubicBezTo>
                  <a:pt x="10083155" y="5328293"/>
                  <a:pt x="10065147" y="5316247"/>
                  <a:pt x="10035473" y="5316247"/>
                </a:cubicBezTo>
                <a:close/>
                <a:moveTo>
                  <a:pt x="0" y="0"/>
                </a:moveTo>
                <a:lnTo>
                  <a:pt x="11306175" y="0"/>
                </a:lnTo>
                <a:lnTo>
                  <a:pt x="11306175" y="6048375"/>
                </a:lnTo>
                <a:lnTo>
                  <a:pt x="0" y="6048375"/>
                </a:lnTo>
                <a:close/>
              </a:path>
            </a:pathLst>
          </a:cu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noAutofit/>
          </a:bodyPr>
          <a:lstStyle>
            <a:lvl1pPr marL="0" indent="0">
              <a:buNone/>
              <a:defRPr/>
            </a:lvl1pPr>
          </a:lstStyle>
          <a:p>
            <a:r>
              <a:rPr lang="sv-SE" dirty="0"/>
              <a:t> </a:t>
            </a:r>
          </a:p>
        </p:txBody>
      </p:sp>
      <p:sp>
        <p:nvSpPr>
          <p:cNvPr id="12" name="Rektangel 22">
            <a:extLst>
              <a:ext uri="{FF2B5EF4-FFF2-40B4-BE49-F238E27FC236}">
                <a16:creationId xmlns:a16="http://schemas.microsoft.com/office/drawing/2014/main" id="{4A46967A-F6EB-474E-BDD7-BB0F3163E258}"/>
              </a:ext>
            </a:extLst>
          </p:cNvPr>
          <p:cNvSpPr/>
          <p:nvPr userDrawn="1"/>
        </p:nvSpPr>
        <p:spPr>
          <a:xfrm>
            <a:off x="9927771" y="7024914"/>
            <a:ext cx="2264229" cy="56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sv-SE" sz="1100" dirty="0">
                <a:solidFill>
                  <a:schemeClr val="bg1">
                    <a:lumMod val="75000"/>
                  </a:schemeClr>
                </a:solidFill>
              </a:rPr>
              <a:t>Ändra logotypens färg genom att ändra bakgrundsfärg.</a:t>
            </a:r>
          </a:p>
        </p:txBody>
      </p:sp>
      <p:sp>
        <p:nvSpPr>
          <p:cNvPr id="2" name="Date Placeholder 1">
            <a:extLst>
              <a:ext uri="{FF2B5EF4-FFF2-40B4-BE49-F238E27FC236}">
                <a16:creationId xmlns:a16="http://schemas.microsoft.com/office/drawing/2014/main" id="{56CF30C6-0F2A-4096-9C48-60C719C87E36}"/>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3" name="Footer Placeholder 2">
            <a:extLst>
              <a:ext uri="{FF2B5EF4-FFF2-40B4-BE49-F238E27FC236}">
                <a16:creationId xmlns:a16="http://schemas.microsoft.com/office/drawing/2014/main" id="{F203C7AB-32AA-467A-925F-B45F70362772}"/>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06510DE9-BABE-42E7-92D2-ACB0D6A602ED}"/>
              </a:ext>
            </a:extLst>
          </p:cNvPr>
          <p:cNvSpPr>
            <a:spLocks noGrp="1"/>
          </p:cNvSpPr>
          <p:nvPr>
            <p:ph type="sldNum" sz="quarter" idx="12"/>
          </p:nvPr>
        </p:nvSpPr>
        <p:spPr/>
        <p:txBody>
          <a:bodyPr/>
          <a:lstStyle/>
          <a:p>
            <a:fld id="{89F4016E-CEF3-4227-93AE-74A376F02A47}" type="slidenum">
              <a:rPr lang="en-SE" smtClean="0"/>
              <a:t>‹#›</a:t>
            </a:fld>
            <a:endParaRPr lang="en-SE"/>
          </a:p>
        </p:txBody>
      </p:sp>
      <p:sp>
        <p:nvSpPr>
          <p:cNvPr id="13" name="Platshållare för text 16">
            <a:extLst>
              <a:ext uri="{FF2B5EF4-FFF2-40B4-BE49-F238E27FC236}">
                <a16:creationId xmlns:a16="http://schemas.microsoft.com/office/drawing/2014/main" id="{1FCD45D9-15B9-4D9B-973A-8760309CDC14}"/>
              </a:ext>
            </a:extLst>
          </p:cNvPr>
          <p:cNvSpPr>
            <a:spLocks noGrp="1"/>
          </p:cNvSpPr>
          <p:nvPr>
            <p:ph type="body" sz="quarter" idx="14"/>
          </p:nvPr>
        </p:nvSpPr>
        <p:spPr>
          <a:xfrm>
            <a:off x="839788" y="598693"/>
            <a:ext cx="5386387" cy="5567157"/>
          </a:xfrm>
        </p:spPr>
        <p:txBody>
          <a:bodyPr anchor="ctr">
            <a:normAutofit/>
          </a:bodyPr>
          <a:lstStyle>
            <a:lvl1pPr marL="432000" indent="-432000">
              <a:lnSpc>
                <a:spcPct val="80000"/>
              </a:lnSpc>
              <a:spcBef>
                <a:spcPts val="0"/>
              </a:spcBef>
              <a:buClr>
                <a:schemeClr val="accent1"/>
              </a:buClr>
              <a:buFont typeface="+mj-lt"/>
              <a:buAutoNum type="arabicPeriod"/>
              <a:defRPr sz="6000">
                <a:latin typeface="Hackney Vector"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2108184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982C-86C4-4C74-A831-ABCDD02F525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SE"/>
          </a:p>
        </p:txBody>
      </p:sp>
      <p:sp>
        <p:nvSpPr>
          <p:cNvPr id="3" name="Content Placeholder 2">
            <a:extLst>
              <a:ext uri="{FF2B5EF4-FFF2-40B4-BE49-F238E27FC236}">
                <a16:creationId xmlns:a16="http://schemas.microsoft.com/office/drawing/2014/main" id="{BF55DA56-F12C-451D-BB38-29995D5889D9}"/>
              </a:ext>
            </a:extLst>
          </p:cNvPr>
          <p:cNvSpPr>
            <a:spLocks noGrp="1"/>
          </p:cNvSpPr>
          <p:nvPr>
            <p:ph idx="1"/>
          </p:nvPr>
        </p:nvSpPr>
        <p:spPr>
          <a:xfrm>
            <a:off x="5183188" y="987426"/>
            <a:ext cx="6172200" cy="4595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Text Placeholder 3">
            <a:extLst>
              <a:ext uri="{FF2B5EF4-FFF2-40B4-BE49-F238E27FC236}">
                <a16:creationId xmlns:a16="http://schemas.microsoft.com/office/drawing/2014/main" id="{D998995D-6FB9-4701-916F-069314D1770C}"/>
              </a:ext>
            </a:extLst>
          </p:cNvPr>
          <p:cNvSpPr>
            <a:spLocks noGrp="1"/>
          </p:cNvSpPr>
          <p:nvPr>
            <p:ph type="body" sz="half" idx="2"/>
          </p:nvPr>
        </p:nvSpPr>
        <p:spPr>
          <a:xfrm>
            <a:off x="839788" y="2057399"/>
            <a:ext cx="3932237" cy="41084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0D84E266-D78E-4A5F-AB24-BB15E3CB3313}"/>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6" name="Footer Placeholder 5">
            <a:extLst>
              <a:ext uri="{FF2B5EF4-FFF2-40B4-BE49-F238E27FC236}">
                <a16:creationId xmlns:a16="http://schemas.microsoft.com/office/drawing/2014/main" id="{CC45419D-2C54-42F6-8079-A697B8A14498}"/>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849E5A24-18AD-4A0F-8B3A-B0DE88AB261A}"/>
              </a:ext>
            </a:extLst>
          </p:cNvPr>
          <p:cNvSpPr>
            <a:spLocks noGrp="1"/>
          </p:cNvSpPr>
          <p:nvPr>
            <p:ph type="sldNum" sz="quarter" idx="12"/>
          </p:nvPr>
        </p:nvSpPr>
        <p:spPr/>
        <p:txBody>
          <a:bodyPr/>
          <a:lstStyle/>
          <a:p>
            <a:fld id="{89F4016E-CEF3-4227-93AE-74A376F02A47}" type="slidenum">
              <a:rPr lang="en-SE" smtClean="0"/>
              <a:t>‹#›</a:t>
            </a:fld>
            <a:endParaRPr lang="en-SE"/>
          </a:p>
        </p:txBody>
      </p:sp>
    </p:spTree>
    <p:extLst>
      <p:ext uri="{BB962C8B-B14F-4D97-AF65-F5344CB8AC3E}">
        <p14:creationId xmlns:p14="http://schemas.microsoft.com/office/powerpoint/2010/main" val="1077806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FF14-B201-47AE-B520-5B580BB1F47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SE"/>
          </a:p>
        </p:txBody>
      </p:sp>
      <p:sp>
        <p:nvSpPr>
          <p:cNvPr id="5" name="Date Placeholder 4">
            <a:extLst>
              <a:ext uri="{FF2B5EF4-FFF2-40B4-BE49-F238E27FC236}">
                <a16:creationId xmlns:a16="http://schemas.microsoft.com/office/drawing/2014/main" id="{91DCF2C7-05BD-4701-9CDA-7C7B2EE22627}"/>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6" name="Footer Placeholder 5">
            <a:extLst>
              <a:ext uri="{FF2B5EF4-FFF2-40B4-BE49-F238E27FC236}">
                <a16:creationId xmlns:a16="http://schemas.microsoft.com/office/drawing/2014/main" id="{24252B44-0043-43B5-9C82-FE86FC74BA5D}"/>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12408B81-2FF0-494A-B397-BE4360549F5B}"/>
              </a:ext>
            </a:extLst>
          </p:cNvPr>
          <p:cNvSpPr>
            <a:spLocks noGrp="1"/>
          </p:cNvSpPr>
          <p:nvPr>
            <p:ph type="sldNum" sz="quarter" idx="12"/>
          </p:nvPr>
        </p:nvSpPr>
        <p:spPr/>
        <p:txBody>
          <a:bodyPr/>
          <a:lstStyle/>
          <a:p>
            <a:fld id="{89F4016E-CEF3-4227-93AE-74A376F02A47}" type="slidenum">
              <a:rPr lang="en-SE" smtClean="0"/>
              <a:t>‹#›</a:t>
            </a:fld>
            <a:endParaRPr lang="en-SE"/>
          </a:p>
        </p:txBody>
      </p:sp>
      <p:sp>
        <p:nvSpPr>
          <p:cNvPr id="8" name="Platshållare för bild 2">
            <a:extLst>
              <a:ext uri="{FF2B5EF4-FFF2-40B4-BE49-F238E27FC236}">
                <a16:creationId xmlns:a16="http://schemas.microsoft.com/office/drawing/2014/main" id="{1F96AB91-FF2A-4BCF-8F79-AB2C41E0769C}"/>
              </a:ext>
            </a:extLst>
          </p:cNvPr>
          <p:cNvSpPr>
            <a:spLocks noGrp="1"/>
          </p:cNvSpPr>
          <p:nvPr>
            <p:ph type="pic" idx="1" hasCustomPrompt="1"/>
          </p:nvPr>
        </p:nvSpPr>
        <p:spPr>
          <a:xfrm>
            <a:off x="5183188" y="404813"/>
            <a:ext cx="6565900" cy="6048374"/>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Lägg till bild</a:t>
            </a:r>
          </a:p>
        </p:txBody>
      </p:sp>
      <p:sp>
        <p:nvSpPr>
          <p:cNvPr id="9" name="Text Placeholder 3">
            <a:extLst>
              <a:ext uri="{FF2B5EF4-FFF2-40B4-BE49-F238E27FC236}">
                <a16:creationId xmlns:a16="http://schemas.microsoft.com/office/drawing/2014/main" id="{688D57F4-B419-4320-B729-9009A28332FA}"/>
              </a:ext>
            </a:extLst>
          </p:cNvPr>
          <p:cNvSpPr>
            <a:spLocks noGrp="1"/>
          </p:cNvSpPr>
          <p:nvPr>
            <p:ph type="body" sz="half" idx="2"/>
          </p:nvPr>
        </p:nvSpPr>
        <p:spPr>
          <a:xfrm>
            <a:off x="839788" y="2057399"/>
            <a:ext cx="3932237" cy="41084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558482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2617-90A3-46A9-88F1-3147FD61C33A}"/>
              </a:ext>
            </a:extLst>
          </p:cNvPr>
          <p:cNvSpPr>
            <a:spLocks noGrp="1"/>
          </p:cNvSpPr>
          <p:nvPr>
            <p:ph type="title"/>
          </p:nvPr>
        </p:nvSpPr>
        <p:spPr/>
        <p:txBody>
          <a:bodyPr/>
          <a:lstStyle/>
          <a:p>
            <a:r>
              <a:rPr lang="sv-SE"/>
              <a:t>Klicka här för att ändra mall för rubrikformat</a:t>
            </a:r>
            <a:endParaRPr lang="en-SE"/>
          </a:p>
        </p:txBody>
      </p:sp>
      <p:sp>
        <p:nvSpPr>
          <p:cNvPr id="3" name="Vertical Text Placeholder 2">
            <a:extLst>
              <a:ext uri="{FF2B5EF4-FFF2-40B4-BE49-F238E27FC236}">
                <a16:creationId xmlns:a16="http://schemas.microsoft.com/office/drawing/2014/main" id="{1C45C5C4-FB4E-4C53-8A29-8A8D417F8348}"/>
              </a:ext>
            </a:extLst>
          </p:cNvPr>
          <p:cNvSpPr>
            <a:spLocks noGrp="1"/>
          </p:cNvSpPr>
          <p:nvPr>
            <p:ph type="body" orient="vert" idx="1"/>
          </p:nvPr>
        </p:nvSpPr>
        <p:spPr>
          <a:xfrm>
            <a:off x="838200" y="1825625"/>
            <a:ext cx="10515600" cy="3789112"/>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Date Placeholder 3">
            <a:extLst>
              <a:ext uri="{FF2B5EF4-FFF2-40B4-BE49-F238E27FC236}">
                <a16:creationId xmlns:a16="http://schemas.microsoft.com/office/drawing/2014/main" id="{EB152B36-6088-481F-A30A-E074B5FBF5D9}"/>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5" name="Footer Placeholder 4">
            <a:extLst>
              <a:ext uri="{FF2B5EF4-FFF2-40B4-BE49-F238E27FC236}">
                <a16:creationId xmlns:a16="http://schemas.microsoft.com/office/drawing/2014/main" id="{125F440C-89B6-4B06-AA48-883A489C6AC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A2B51E3-53CA-4ACD-8F5C-7D714CE38E37}"/>
              </a:ext>
            </a:extLst>
          </p:cNvPr>
          <p:cNvSpPr>
            <a:spLocks noGrp="1"/>
          </p:cNvSpPr>
          <p:nvPr>
            <p:ph type="sldNum" sz="quarter" idx="12"/>
          </p:nvPr>
        </p:nvSpPr>
        <p:spPr/>
        <p:txBody>
          <a:bodyPr/>
          <a:lstStyle/>
          <a:p>
            <a:fld id="{89F4016E-CEF3-4227-93AE-74A376F02A47}" type="slidenum">
              <a:rPr lang="en-SE" smtClean="0"/>
              <a:t>‹#›</a:t>
            </a:fld>
            <a:endParaRPr lang="en-SE"/>
          </a:p>
        </p:txBody>
      </p:sp>
    </p:spTree>
    <p:extLst>
      <p:ext uri="{BB962C8B-B14F-4D97-AF65-F5344CB8AC3E}">
        <p14:creationId xmlns:p14="http://schemas.microsoft.com/office/powerpoint/2010/main" val="2219838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5A91D-7F8E-4DBB-9FCD-B39E6C3C05E9}"/>
              </a:ext>
            </a:extLst>
          </p:cNvPr>
          <p:cNvSpPr>
            <a:spLocks noGrp="1"/>
          </p:cNvSpPr>
          <p:nvPr>
            <p:ph type="title" orient="vert"/>
          </p:nvPr>
        </p:nvSpPr>
        <p:spPr>
          <a:xfrm>
            <a:off x="8724900" y="433138"/>
            <a:ext cx="2628900" cy="5197641"/>
          </a:xfrm>
        </p:spPr>
        <p:txBody>
          <a:bodyPr vert="eaVert"/>
          <a:lstStyle/>
          <a:p>
            <a:r>
              <a:rPr lang="sv-SE"/>
              <a:t>Klicka här för att ändra mall för rubrikformat</a:t>
            </a:r>
            <a:endParaRPr lang="en-SE" dirty="0"/>
          </a:p>
        </p:txBody>
      </p:sp>
      <p:sp>
        <p:nvSpPr>
          <p:cNvPr id="3" name="Vertical Text Placeholder 2">
            <a:extLst>
              <a:ext uri="{FF2B5EF4-FFF2-40B4-BE49-F238E27FC236}">
                <a16:creationId xmlns:a16="http://schemas.microsoft.com/office/drawing/2014/main" id="{1DB2710F-BF4D-401B-9856-3B8284CC609D}"/>
              </a:ext>
            </a:extLst>
          </p:cNvPr>
          <p:cNvSpPr>
            <a:spLocks noGrp="1"/>
          </p:cNvSpPr>
          <p:nvPr>
            <p:ph type="body" orient="vert" idx="1"/>
          </p:nvPr>
        </p:nvSpPr>
        <p:spPr>
          <a:xfrm>
            <a:off x="838200" y="433138"/>
            <a:ext cx="7734300" cy="5197641"/>
          </a:xfrm>
        </p:spPr>
        <p:txBody>
          <a:bodyPr vert="eaVert"/>
          <a:lstStyle>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Date Placeholder 3">
            <a:extLst>
              <a:ext uri="{FF2B5EF4-FFF2-40B4-BE49-F238E27FC236}">
                <a16:creationId xmlns:a16="http://schemas.microsoft.com/office/drawing/2014/main" id="{F24C97CA-26F7-40CF-9BE4-05ECF120A012}"/>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5" name="Footer Placeholder 4">
            <a:extLst>
              <a:ext uri="{FF2B5EF4-FFF2-40B4-BE49-F238E27FC236}">
                <a16:creationId xmlns:a16="http://schemas.microsoft.com/office/drawing/2014/main" id="{1E29F668-6405-4841-B960-FF2221831D3F}"/>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5512718F-C35A-440F-B5BC-0A25FE620B3E}"/>
              </a:ext>
            </a:extLst>
          </p:cNvPr>
          <p:cNvSpPr>
            <a:spLocks noGrp="1"/>
          </p:cNvSpPr>
          <p:nvPr>
            <p:ph type="sldNum" sz="quarter" idx="12"/>
          </p:nvPr>
        </p:nvSpPr>
        <p:spPr/>
        <p:txBody>
          <a:bodyPr/>
          <a:lstStyle/>
          <a:p>
            <a:fld id="{89F4016E-CEF3-4227-93AE-74A376F02A47}" type="slidenum">
              <a:rPr lang="en-SE" smtClean="0"/>
              <a:t>‹#›</a:t>
            </a:fld>
            <a:endParaRPr lang="en-SE"/>
          </a:p>
        </p:txBody>
      </p:sp>
    </p:spTree>
    <p:extLst>
      <p:ext uri="{BB962C8B-B14F-4D97-AF65-F5344CB8AC3E}">
        <p14:creationId xmlns:p14="http://schemas.microsoft.com/office/powerpoint/2010/main" val="4126433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la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CF30C6-0F2A-4096-9C48-60C719C87E36}"/>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3" name="Footer Placeholder 2">
            <a:extLst>
              <a:ext uri="{FF2B5EF4-FFF2-40B4-BE49-F238E27FC236}">
                <a16:creationId xmlns:a16="http://schemas.microsoft.com/office/drawing/2014/main" id="{F203C7AB-32AA-467A-925F-B45F70362772}"/>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06510DE9-BABE-42E7-92D2-ACB0D6A602ED}"/>
              </a:ext>
            </a:extLst>
          </p:cNvPr>
          <p:cNvSpPr>
            <a:spLocks noGrp="1"/>
          </p:cNvSpPr>
          <p:nvPr>
            <p:ph type="sldNum" sz="quarter" idx="12"/>
          </p:nvPr>
        </p:nvSpPr>
        <p:spPr/>
        <p:txBody>
          <a:bodyPr/>
          <a:lstStyle/>
          <a:p>
            <a:fld id="{89F4016E-CEF3-4227-93AE-74A376F02A47}" type="slidenum">
              <a:rPr lang="en-SE" smtClean="0"/>
              <a:t>‹#›</a:t>
            </a:fld>
            <a:endParaRPr lang="en-SE"/>
          </a:p>
        </p:txBody>
      </p:sp>
      <p:sp>
        <p:nvSpPr>
          <p:cNvPr id="5" name="Platshållare för bild 11">
            <a:extLst>
              <a:ext uri="{FF2B5EF4-FFF2-40B4-BE49-F238E27FC236}">
                <a16:creationId xmlns:a16="http://schemas.microsoft.com/office/drawing/2014/main" id="{664AF10E-6E32-471F-A2C0-0EC0862A7B2F}"/>
              </a:ext>
            </a:extLst>
          </p:cNvPr>
          <p:cNvSpPr>
            <a:spLocks noGrp="1"/>
          </p:cNvSpPr>
          <p:nvPr>
            <p:ph type="pic" sz="quarter" idx="13" hasCustomPrompt="1"/>
          </p:nvPr>
        </p:nvSpPr>
        <p:spPr>
          <a:xfrm>
            <a:off x="6096000" y="404813"/>
            <a:ext cx="5653087" cy="6048375"/>
          </a:xfrm>
          <a:custGeom>
            <a:avLst/>
            <a:gdLst>
              <a:gd name="connsiteX0" fmla="*/ 5160849 w 5653087"/>
              <a:gd name="connsiteY0" fmla="*/ 5752958 h 6048375"/>
              <a:gd name="connsiteX1" fmla="*/ 5160000 w 5653087"/>
              <a:gd name="connsiteY1" fmla="*/ 5753610 h 6048375"/>
              <a:gd name="connsiteX2" fmla="*/ 5159826 w 5653087"/>
              <a:gd name="connsiteY2" fmla="*/ 5753366 h 6048375"/>
              <a:gd name="connsiteX3" fmla="*/ 5160849 w 5653087"/>
              <a:gd name="connsiteY3" fmla="*/ 5752958 h 6048375"/>
              <a:gd name="connsiteX4" fmla="*/ 5200960 w 5653087"/>
              <a:gd name="connsiteY4" fmla="*/ 5747854 h 6048375"/>
              <a:gd name="connsiteX5" fmla="*/ 5200562 w 5653087"/>
              <a:gd name="connsiteY5" fmla="*/ 5748268 h 6048375"/>
              <a:gd name="connsiteX6" fmla="*/ 5200550 w 5653087"/>
              <a:gd name="connsiteY6" fmla="*/ 5748262 h 6048375"/>
              <a:gd name="connsiteX7" fmla="*/ 5200960 w 5653087"/>
              <a:gd name="connsiteY7" fmla="*/ 5747854 h 6048375"/>
              <a:gd name="connsiteX8" fmla="*/ 5230377 w 5653087"/>
              <a:gd name="connsiteY8" fmla="*/ 5728560 h 6048375"/>
              <a:gd name="connsiteX9" fmla="*/ 5227973 w 5653087"/>
              <a:gd name="connsiteY9" fmla="*/ 5729071 h 6048375"/>
              <a:gd name="connsiteX10" fmla="*/ 5227973 w 5653087"/>
              <a:gd name="connsiteY10" fmla="*/ 5730908 h 6048375"/>
              <a:gd name="connsiteX11" fmla="*/ 5225312 w 5653087"/>
              <a:gd name="connsiteY11" fmla="*/ 5732133 h 6048375"/>
              <a:gd name="connsiteX12" fmla="*/ 5224698 w 5653087"/>
              <a:gd name="connsiteY12" fmla="*/ 5733154 h 6048375"/>
              <a:gd name="connsiteX13" fmla="*/ 5222447 w 5653087"/>
              <a:gd name="connsiteY13" fmla="*/ 5733358 h 6048375"/>
              <a:gd name="connsiteX14" fmla="*/ 5222447 w 5653087"/>
              <a:gd name="connsiteY14" fmla="*/ 5732746 h 6048375"/>
              <a:gd name="connsiteX15" fmla="*/ 5217536 w 5653087"/>
              <a:gd name="connsiteY15" fmla="*/ 5732950 h 6048375"/>
              <a:gd name="connsiteX16" fmla="*/ 5216717 w 5653087"/>
              <a:gd name="connsiteY16" fmla="*/ 5732950 h 6048375"/>
              <a:gd name="connsiteX17" fmla="*/ 5216512 w 5653087"/>
              <a:gd name="connsiteY17" fmla="*/ 5732950 h 6048375"/>
              <a:gd name="connsiteX18" fmla="*/ 5215899 w 5653087"/>
              <a:gd name="connsiteY18" fmla="*/ 5732133 h 6048375"/>
              <a:gd name="connsiteX19" fmla="*/ 5216308 w 5653087"/>
              <a:gd name="connsiteY19" fmla="*/ 5732950 h 6048375"/>
              <a:gd name="connsiteX20" fmla="*/ 5215284 w 5653087"/>
              <a:gd name="connsiteY20" fmla="*/ 5733562 h 6048375"/>
              <a:gd name="connsiteX21" fmla="*/ 5215080 w 5653087"/>
              <a:gd name="connsiteY21" fmla="*/ 5731725 h 6048375"/>
              <a:gd name="connsiteX22" fmla="*/ 5215080 w 5653087"/>
              <a:gd name="connsiteY22" fmla="*/ 5733971 h 6048375"/>
              <a:gd name="connsiteX23" fmla="*/ 5214466 w 5653087"/>
              <a:gd name="connsiteY23" fmla="*/ 5734991 h 6048375"/>
              <a:gd name="connsiteX24" fmla="*/ 5212829 w 5653087"/>
              <a:gd name="connsiteY24" fmla="*/ 5732950 h 6048375"/>
              <a:gd name="connsiteX25" fmla="*/ 5210578 w 5653087"/>
              <a:gd name="connsiteY25" fmla="*/ 5736421 h 6048375"/>
              <a:gd name="connsiteX26" fmla="*/ 5210578 w 5653087"/>
              <a:gd name="connsiteY26" fmla="*/ 5735808 h 6048375"/>
              <a:gd name="connsiteX27" fmla="*/ 5209145 w 5653087"/>
              <a:gd name="connsiteY27" fmla="*/ 5736012 h 6048375"/>
              <a:gd name="connsiteX28" fmla="*/ 5208941 w 5653087"/>
              <a:gd name="connsiteY28" fmla="*/ 5733767 h 6048375"/>
              <a:gd name="connsiteX29" fmla="*/ 5208122 w 5653087"/>
              <a:gd name="connsiteY29" fmla="*/ 5736829 h 6048375"/>
              <a:gd name="connsiteX30" fmla="*/ 5207713 w 5653087"/>
              <a:gd name="connsiteY30" fmla="*/ 5732950 h 6048375"/>
              <a:gd name="connsiteX31" fmla="*/ 5205462 w 5653087"/>
              <a:gd name="connsiteY31" fmla="*/ 5736829 h 6048375"/>
              <a:gd name="connsiteX32" fmla="*/ 5205462 w 5653087"/>
              <a:gd name="connsiteY32" fmla="*/ 5735400 h 6048375"/>
              <a:gd name="connsiteX33" fmla="*/ 5204029 w 5653087"/>
              <a:gd name="connsiteY33" fmla="*/ 5736217 h 6048375"/>
              <a:gd name="connsiteX34" fmla="*/ 5196048 w 5653087"/>
              <a:gd name="connsiteY34" fmla="*/ 5734583 h 6048375"/>
              <a:gd name="connsiteX35" fmla="*/ 5194820 w 5653087"/>
              <a:gd name="connsiteY35" fmla="*/ 5736012 h 6048375"/>
              <a:gd name="connsiteX36" fmla="*/ 5194616 w 5653087"/>
              <a:gd name="connsiteY36" fmla="*/ 5733562 h 6048375"/>
              <a:gd name="connsiteX37" fmla="*/ 5191751 w 5653087"/>
              <a:gd name="connsiteY37" fmla="*/ 5734991 h 6048375"/>
              <a:gd name="connsiteX38" fmla="*/ 5191751 w 5653087"/>
              <a:gd name="connsiteY38" fmla="*/ 5732950 h 6048375"/>
              <a:gd name="connsiteX39" fmla="*/ 5191137 w 5653087"/>
              <a:gd name="connsiteY39" fmla="*/ 5733154 h 6048375"/>
              <a:gd name="connsiteX40" fmla="*/ 5191546 w 5653087"/>
              <a:gd name="connsiteY40" fmla="*/ 5731725 h 6048375"/>
              <a:gd name="connsiteX41" fmla="*/ 5188681 w 5653087"/>
              <a:gd name="connsiteY41" fmla="*/ 5736421 h 6048375"/>
              <a:gd name="connsiteX42" fmla="*/ 5185816 w 5653087"/>
              <a:gd name="connsiteY42" fmla="*/ 5736829 h 6048375"/>
              <a:gd name="connsiteX43" fmla="*/ 5184997 w 5653087"/>
              <a:gd name="connsiteY43" fmla="*/ 5737033 h 6048375"/>
              <a:gd name="connsiteX44" fmla="*/ 5182746 w 5653087"/>
              <a:gd name="connsiteY44" fmla="*/ 5735196 h 6048375"/>
              <a:gd name="connsiteX45" fmla="*/ 5183156 w 5653087"/>
              <a:gd name="connsiteY45" fmla="*/ 5735604 h 6048375"/>
              <a:gd name="connsiteX46" fmla="*/ 5181518 w 5653087"/>
              <a:gd name="connsiteY46" fmla="*/ 5736625 h 6048375"/>
              <a:gd name="connsiteX47" fmla="*/ 5181518 w 5653087"/>
              <a:gd name="connsiteY47" fmla="*/ 5736421 h 6048375"/>
              <a:gd name="connsiteX48" fmla="*/ 5178654 w 5653087"/>
              <a:gd name="connsiteY48" fmla="*/ 5735196 h 6048375"/>
              <a:gd name="connsiteX49" fmla="*/ 5176607 w 5653087"/>
              <a:gd name="connsiteY49" fmla="*/ 5735400 h 6048375"/>
              <a:gd name="connsiteX50" fmla="*/ 5175379 w 5653087"/>
              <a:gd name="connsiteY50" fmla="*/ 5734175 h 6048375"/>
              <a:gd name="connsiteX51" fmla="*/ 5172923 w 5653087"/>
              <a:gd name="connsiteY51" fmla="*/ 5736625 h 6048375"/>
              <a:gd name="connsiteX52" fmla="*/ 5172105 w 5653087"/>
              <a:gd name="connsiteY52" fmla="*/ 5733154 h 6048375"/>
              <a:gd name="connsiteX53" fmla="*/ 5168831 w 5653087"/>
              <a:gd name="connsiteY53" fmla="*/ 5734991 h 6048375"/>
              <a:gd name="connsiteX54" fmla="*/ 5168831 w 5653087"/>
              <a:gd name="connsiteY54" fmla="*/ 5737646 h 6048375"/>
              <a:gd name="connsiteX55" fmla="*/ 5165761 w 5653087"/>
              <a:gd name="connsiteY55" fmla="*/ 5737237 h 6048375"/>
              <a:gd name="connsiteX56" fmla="*/ 5165556 w 5653087"/>
              <a:gd name="connsiteY56" fmla="*/ 5736421 h 6048375"/>
              <a:gd name="connsiteX57" fmla="*/ 5163101 w 5653087"/>
              <a:gd name="connsiteY57" fmla="*/ 5739483 h 6048375"/>
              <a:gd name="connsiteX58" fmla="*/ 5158803 w 5653087"/>
              <a:gd name="connsiteY58" fmla="*/ 5737033 h 6048375"/>
              <a:gd name="connsiteX59" fmla="*/ 5156757 w 5653087"/>
              <a:gd name="connsiteY59" fmla="*/ 5737441 h 6048375"/>
              <a:gd name="connsiteX60" fmla="*/ 5156757 w 5653087"/>
              <a:gd name="connsiteY60" fmla="*/ 5736829 h 6048375"/>
              <a:gd name="connsiteX61" fmla="*/ 5154710 w 5653087"/>
              <a:gd name="connsiteY61" fmla="*/ 5739279 h 6048375"/>
              <a:gd name="connsiteX62" fmla="*/ 5154505 w 5653087"/>
              <a:gd name="connsiteY62" fmla="*/ 5738054 h 6048375"/>
              <a:gd name="connsiteX63" fmla="*/ 5151027 w 5653087"/>
              <a:gd name="connsiteY63" fmla="*/ 5740300 h 6048375"/>
              <a:gd name="connsiteX64" fmla="*/ 5150822 w 5653087"/>
              <a:gd name="connsiteY64" fmla="*/ 5738462 h 6048375"/>
              <a:gd name="connsiteX65" fmla="*/ 5146115 w 5653087"/>
              <a:gd name="connsiteY65" fmla="*/ 5738054 h 6048375"/>
              <a:gd name="connsiteX66" fmla="*/ 5144478 w 5653087"/>
              <a:gd name="connsiteY66" fmla="*/ 5737237 h 6048375"/>
              <a:gd name="connsiteX67" fmla="*/ 5140794 w 5653087"/>
              <a:gd name="connsiteY67" fmla="*/ 5739279 h 6048375"/>
              <a:gd name="connsiteX68" fmla="*/ 5138134 w 5653087"/>
              <a:gd name="connsiteY68" fmla="*/ 5739279 h 6048375"/>
              <a:gd name="connsiteX69" fmla="*/ 5136088 w 5653087"/>
              <a:gd name="connsiteY69" fmla="*/ 5739891 h 6048375"/>
              <a:gd name="connsiteX70" fmla="*/ 5130562 w 5653087"/>
              <a:gd name="connsiteY70" fmla="*/ 5739075 h 6048375"/>
              <a:gd name="connsiteX71" fmla="*/ 5127288 w 5653087"/>
              <a:gd name="connsiteY71" fmla="*/ 5741525 h 6048375"/>
              <a:gd name="connsiteX72" fmla="*/ 5126060 w 5653087"/>
              <a:gd name="connsiteY72" fmla="*/ 5741525 h 6048375"/>
              <a:gd name="connsiteX73" fmla="*/ 5126265 w 5653087"/>
              <a:gd name="connsiteY73" fmla="*/ 5739483 h 6048375"/>
              <a:gd name="connsiteX74" fmla="*/ 5125037 w 5653087"/>
              <a:gd name="connsiteY74" fmla="*/ 5741525 h 6048375"/>
              <a:gd name="connsiteX75" fmla="*/ 5124832 w 5653087"/>
              <a:gd name="connsiteY75" fmla="*/ 5738258 h 6048375"/>
              <a:gd name="connsiteX76" fmla="*/ 5124218 w 5653087"/>
              <a:gd name="connsiteY76" fmla="*/ 5738462 h 6048375"/>
              <a:gd name="connsiteX77" fmla="*/ 5124423 w 5653087"/>
              <a:gd name="connsiteY77" fmla="*/ 5738667 h 6048375"/>
              <a:gd name="connsiteX78" fmla="*/ 5122991 w 5653087"/>
              <a:gd name="connsiteY78" fmla="*/ 5741117 h 6048375"/>
              <a:gd name="connsiteX79" fmla="*/ 5122376 w 5653087"/>
              <a:gd name="connsiteY79" fmla="*/ 5739483 h 6048375"/>
              <a:gd name="connsiteX80" fmla="*/ 5121967 w 5653087"/>
              <a:gd name="connsiteY80" fmla="*/ 5739483 h 6048375"/>
              <a:gd name="connsiteX81" fmla="*/ 5120535 w 5653087"/>
              <a:gd name="connsiteY81" fmla="*/ 5739483 h 6048375"/>
              <a:gd name="connsiteX82" fmla="*/ 5121353 w 5653087"/>
              <a:gd name="connsiteY82" fmla="*/ 5741525 h 6048375"/>
              <a:gd name="connsiteX83" fmla="*/ 5120944 w 5653087"/>
              <a:gd name="connsiteY83" fmla="*/ 5743975 h 6048375"/>
              <a:gd name="connsiteX84" fmla="*/ 5114805 w 5653087"/>
              <a:gd name="connsiteY84" fmla="*/ 5742137 h 6048375"/>
              <a:gd name="connsiteX85" fmla="*/ 5112144 w 5653087"/>
              <a:gd name="connsiteY85" fmla="*/ 5743771 h 6048375"/>
              <a:gd name="connsiteX86" fmla="*/ 5111940 w 5653087"/>
              <a:gd name="connsiteY86" fmla="*/ 5746425 h 6048375"/>
              <a:gd name="connsiteX87" fmla="*/ 5108870 w 5653087"/>
              <a:gd name="connsiteY87" fmla="*/ 5740912 h 6048375"/>
              <a:gd name="connsiteX88" fmla="*/ 5107642 w 5653087"/>
              <a:gd name="connsiteY88" fmla="*/ 5744996 h 6048375"/>
              <a:gd name="connsiteX89" fmla="*/ 5106619 w 5653087"/>
              <a:gd name="connsiteY89" fmla="*/ 5741933 h 6048375"/>
              <a:gd name="connsiteX90" fmla="*/ 5103549 w 5653087"/>
              <a:gd name="connsiteY90" fmla="*/ 5742546 h 6048375"/>
              <a:gd name="connsiteX91" fmla="*/ 5100070 w 5653087"/>
              <a:gd name="connsiteY91" fmla="*/ 5742341 h 6048375"/>
              <a:gd name="connsiteX92" fmla="*/ 5100275 w 5653087"/>
              <a:gd name="connsiteY92" fmla="*/ 5744996 h 6048375"/>
              <a:gd name="connsiteX93" fmla="*/ 5098638 w 5653087"/>
              <a:gd name="connsiteY93" fmla="*/ 5741933 h 6048375"/>
              <a:gd name="connsiteX94" fmla="*/ 5097615 w 5653087"/>
              <a:gd name="connsiteY94" fmla="*/ 5743771 h 6048375"/>
              <a:gd name="connsiteX95" fmla="*/ 5097819 w 5653087"/>
              <a:gd name="connsiteY95" fmla="*/ 5745404 h 6048375"/>
              <a:gd name="connsiteX96" fmla="*/ 5083699 w 5653087"/>
              <a:gd name="connsiteY96" fmla="*/ 5744587 h 6048375"/>
              <a:gd name="connsiteX97" fmla="*/ 5083699 w 5653087"/>
              <a:gd name="connsiteY97" fmla="*/ 5746016 h 6048375"/>
              <a:gd name="connsiteX98" fmla="*/ 5084108 w 5653087"/>
              <a:gd name="connsiteY98" fmla="*/ 5748466 h 6048375"/>
              <a:gd name="connsiteX99" fmla="*/ 5081857 w 5653087"/>
              <a:gd name="connsiteY99" fmla="*/ 5746425 h 6048375"/>
              <a:gd name="connsiteX100" fmla="*/ 5080015 w 5653087"/>
              <a:gd name="connsiteY100" fmla="*/ 5749283 h 6048375"/>
              <a:gd name="connsiteX101" fmla="*/ 5080629 w 5653087"/>
              <a:gd name="connsiteY101" fmla="*/ 5748671 h 6048375"/>
              <a:gd name="connsiteX102" fmla="*/ 5082880 w 5653087"/>
              <a:gd name="connsiteY102" fmla="*/ 5758266 h 6048375"/>
              <a:gd name="connsiteX103" fmla="*/ 5086769 w 5653087"/>
              <a:gd name="connsiteY103" fmla="*/ 5757654 h 6048375"/>
              <a:gd name="connsiteX104" fmla="*/ 5086973 w 5653087"/>
              <a:gd name="connsiteY104" fmla="*/ 5759696 h 6048375"/>
              <a:gd name="connsiteX105" fmla="*/ 5088406 w 5653087"/>
              <a:gd name="connsiteY105" fmla="*/ 5758266 h 6048375"/>
              <a:gd name="connsiteX106" fmla="*/ 5088406 w 5653087"/>
              <a:gd name="connsiteY106" fmla="*/ 5758675 h 6048375"/>
              <a:gd name="connsiteX107" fmla="*/ 5094545 w 5653087"/>
              <a:gd name="connsiteY107" fmla="*/ 5759696 h 6048375"/>
              <a:gd name="connsiteX108" fmla="*/ 5094136 w 5653087"/>
              <a:gd name="connsiteY108" fmla="*/ 5758062 h 6048375"/>
              <a:gd name="connsiteX109" fmla="*/ 5095159 w 5653087"/>
              <a:gd name="connsiteY109" fmla="*/ 5759083 h 6048375"/>
              <a:gd name="connsiteX110" fmla="*/ 5093726 w 5653087"/>
              <a:gd name="connsiteY110" fmla="*/ 5756225 h 6048375"/>
              <a:gd name="connsiteX111" fmla="*/ 5098638 w 5653087"/>
              <a:gd name="connsiteY111" fmla="*/ 5759491 h 6048375"/>
              <a:gd name="connsiteX112" fmla="*/ 5099047 w 5653087"/>
              <a:gd name="connsiteY112" fmla="*/ 5757450 h 6048375"/>
              <a:gd name="connsiteX113" fmla="*/ 5099457 w 5653087"/>
              <a:gd name="connsiteY113" fmla="*/ 5758471 h 6048375"/>
              <a:gd name="connsiteX114" fmla="*/ 5099457 w 5653087"/>
              <a:gd name="connsiteY114" fmla="*/ 5757042 h 6048375"/>
              <a:gd name="connsiteX115" fmla="*/ 5100684 w 5653087"/>
              <a:gd name="connsiteY115" fmla="*/ 5759491 h 6048375"/>
              <a:gd name="connsiteX116" fmla="*/ 5100275 w 5653087"/>
              <a:gd name="connsiteY116" fmla="*/ 5759900 h 6048375"/>
              <a:gd name="connsiteX117" fmla="*/ 5102526 w 5653087"/>
              <a:gd name="connsiteY117" fmla="*/ 5759491 h 6048375"/>
              <a:gd name="connsiteX118" fmla="*/ 5101708 w 5653087"/>
              <a:gd name="connsiteY118" fmla="*/ 5758879 h 6048375"/>
              <a:gd name="connsiteX119" fmla="*/ 5105391 w 5653087"/>
              <a:gd name="connsiteY119" fmla="*/ 5757654 h 6048375"/>
              <a:gd name="connsiteX120" fmla="*/ 5109075 w 5653087"/>
              <a:gd name="connsiteY120" fmla="*/ 5755816 h 6048375"/>
              <a:gd name="connsiteX121" fmla="*/ 5108870 w 5653087"/>
              <a:gd name="connsiteY121" fmla="*/ 5755000 h 6048375"/>
              <a:gd name="connsiteX122" fmla="*/ 5112144 w 5653087"/>
              <a:gd name="connsiteY122" fmla="*/ 5754796 h 6048375"/>
              <a:gd name="connsiteX123" fmla="*/ 5112144 w 5653087"/>
              <a:gd name="connsiteY123" fmla="*/ 5755000 h 6048375"/>
              <a:gd name="connsiteX124" fmla="*/ 5113372 w 5653087"/>
              <a:gd name="connsiteY124" fmla="*/ 5753571 h 6048375"/>
              <a:gd name="connsiteX125" fmla="*/ 5113986 w 5653087"/>
              <a:gd name="connsiteY125" fmla="*/ 5756429 h 6048375"/>
              <a:gd name="connsiteX126" fmla="*/ 5115828 w 5653087"/>
              <a:gd name="connsiteY126" fmla="*/ 5751733 h 6048375"/>
              <a:gd name="connsiteX127" fmla="*/ 5116237 w 5653087"/>
              <a:gd name="connsiteY127" fmla="*/ 5753162 h 6048375"/>
              <a:gd name="connsiteX128" fmla="*/ 5117056 w 5653087"/>
              <a:gd name="connsiteY128" fmla="*/ 5752142 h 6048375"/>
              <a:gd name="connsiteX129" fmla="*/ 5117465 w 5653087"/>
              <a:gd name="connsiteY129" fmla="*/ 5754387 h 6048375"/>
              <a:gd name="connsiteX130" fmla="*/ 5121558 w 5653087"/>
              <a:gd name="connsiteY130" fmla="*/ 5755204 h 6048375"/>
              <a:gd name="connsiteX131" fmla="*/ 5124423 w 5653087"/>
              <a:gd name="connsiteY131" fmla="*/ 5754183 h 6048375"/>
              <a:gd name="connsiteX132" fmla="*/ 5124014 w 5653087"/>
              <a:gd name="connsiteY132" fmla="*/ 5754387 h 6048375"/>
              <a:gd name="connsiteX133" fmla="*/ 5126265 w 5653087"/>
              <a:gd name="connsiteY133" fmla="*/ 5754796 h 6048375"/>
              <a:gd name="connsiteX134" fmla="*/ 5127697 w 5653087"/>
              <a:gd name="connsiteY134" fmla="*/ 5755612 h 6048375"/>
              <a:gd name="connsiteX135" fmla="*/ 5130153 w 5653087"/>
              <a:gd name="connsiteY135" fmla="*/ 5752754 h 6048375"/>
              <a:gd name="connsiteX136" fmla="*/ 5130153 w 5653087"/>
              <a:gd name="connsiteY136" fmla="*/ 5754592 h 6048375"/>
              <a:gd name="connsiteX137" fmla="*/ 5130972 w 5653087"/>
              <a:gd name="connsiteY137" fmla="*/ 5753366 h 6048375"/>
              <a:gd name="connsiteX138" fmla="*/ 5130562 w 5653087"/>
              <a:gd name="connsiteY138" fmla="*/ 5755816 h 6048375"/>
              <a:gd name="connsiteX139" fmla="*/ 5133223 w 5653087"/>
              <a:gd name="connsiteY139" fmla="*/ 5756225 h 6048375"/>
              <a:gd name="connsiteX140" fmla="*/ 5131790 w 5653087"/>
              <a:gd name="connsiteY140" fmla="*/ 5752958 h 6048375"/>
              <a:gd name="connsiteX141" fmla="*/ 5135883 w 5653087"/>
              <a:gd name="connsiteY141" fmla="*/ 5756429 h 6048375"/>
              <a:gd name="connsiteX142" fmla="*/ 5135064 w 5653087"/>
              <a:gd name="connsiteY142" fmla="*/ 5754592 h 6048375"/>
              <a:gd name="connsiteX143" fmla="*/ 5136497 w 5653087"/>
              <a:gd name="connsiteY143" fmla="*/ 5756429 h 6048375"/>
              <a:gd name="connsiteX144" fmla="*/ 5136702 w 5653087"/>
              <a:gd name="connsiteY144" fmla="*/ 5753571 h 6048375"/>
              <a:gd name="connsiteX145" fmla="*/ 5138134 w 5653087"/>
              <a:gd name="connsiteY145" fmla="*/ 5751937 h 6048375"/>
              <a:gd name="connsiteX146" fmla="*/ 5138339 w 5653087"/>
              <a:gd name="connsiteY146" fmla="*/ 5753775 h 6048375"/>
              <a:gd name="connsiteX147" fmla="*/ 5140385 w 5653087"/>
              <a:gd name="connsiteY147" fmla="*/ 5751325 h 6048375"/>
              <a:gd name="connsiteX148" fmla="*/ 5139771 w 5653087"/>
              <a:gd name="connsiteY148" fmla="*/ 5753979 h 6048375"/>
              <a:gd name="connsiteX149" fmla="*/ 5140590 w 5653087"/>
              <a:gd name="connsiteY149" fmla="*/ 5753162 h 6048375"/>
              <a:gd name="connsiteX150" fmla="*/ 5140590 w 5653087"/>
              <a:gd name="connsiteY150" fmla="*/ 5755204 h 6048375"/>
              <a:gd name="connsiteX151" fmla="*/ 5142636 w 5653087"/>
              <a:gd name="connsiteY151" fmla="*/ 5754387 h 6048375"/>
              <a:gd name="connsiteX152" fmla="*/ 5143250 w 5653087"/>
              <a:gd name="connsiteY152" fmla="*/ 5750916 h 6048375"/>
              <a:gd name="connsiteX153" fmla="*/ 5144273 w 5653087"/>
              <a:gd name="connsiteY153" fmla="*/ 5752346 h 6048375"/>
              <a:gd name="connsiteX154" fmla="*/ 5143250 w 5653087"/>
              <a:gd name="connsiteY154" fmla="*/ 5753366 h 6048375"/>
              <a:gd name="connsiteX155" fmla="*/ 5143046 w 5653087"/>
              <a:gd name="connsiteY155" fmla="*/ 5755204 h 6048375"/>
              <a:gd name="connsiteX156" fmla="*/ 5145092 w 5653087"/>
              <a:gd name="connsiteY156" fmla="*/ 5755204 h 6048375"/>
              <a:gd name="connsiteX157" fmla="*/ 5144683 w 5653087"/>
              <a:gd name="connsiteY157" fmla="*/ 5754796 h 6048375"/>
              <a:gd name="connsiteX158" fmla="*/ 5146115 w 5653087"/>
              <a:gd name="connsiteY158" fmla="*/ 5752142 h 6048375"/>
              <a:gd name="connsiteX159" fmla="*/ 5146115 w 5653087"/>
              <a:gd name="connsiteY159" fmla="*/ 5753979 h 6048375"/>
              <a:gd name="connsiteX160" fmla="*/ 5147138 w 5653087"/>
              <a:gd name="connsiteY160" fmla="*/ 5752754 h 6048375"/>
              <a:gd name="connsiteX161" fmla="*/ 5146525 w 5653087"/>
              <a:gd name="connsiteY161" fmla="*/ 5756429 h 6048375"/>
              <a:gd name="connsiteX162" fmla="*/ 5147957 w 5653087"/>
              <a:gd name="connsiteY162" fmla="*/ 5754592 h 6048375"/>
              <a:gd name="connsiteX163" fmla="*/ 5148776 w 5653087"/>
              <a:gd name="connsiteY163" fmla="*/ 5756837 h 6048375"/>
              <a:gd name="connsiteX164" fmla="*/ 5152050 w 5653087"/>
              <a:gd name="connsiteY164" fmla="*/ 5754796 h 6048375"/>
              <a:gd name="connsiteX165" fmla="*/ 5152459 w 5653087"/>
              <a:gd name="connsiteY165" fmla="*/ 5753979 h 6048375"/>
              <a:gd name="connsiteX166" fmla="*/ 5155938 w 5653087"/>
              <a:gd name="connsiteY166" fmla="*/ 5753775 h 6048375"/>
              <a:gd name="connsiteX167" fmla="*/ 5156757 w 5653087"/>
              <a:gd name="connsiteY167" fmla="*/ 5756429 h 6048375"/>
              <a:gd name="connsiteX168" fmla="*/ 5157166 w 5653087"/>
              <a:gd name="connsiteY168" fmla="*/ 5752142 h 6048375"/>
              <a:gd name="connsiteX169" fmla="*/ 5158189 w 5653087"/>
              <a:gd name="connsiteY169" fmla="*/ 5755000 h 6048375"/>
              <a:gd name="connsiteX170" fmla="*/ 5160000 w 5653087"/>
              <a:gd name="connsiteY170" fmla="*/ 5753610 h 6048375"/>
              <a:gd name="connsiteX171" fmla="*/ 5160849 w 5653087"/>
              <a:gd name="connsiteY171" fmla="*/ 5754796 h 6048375"/>
              <a:gd name="connsiteX172" fmla="*/ 5163305 w 5653087"/>
              <a:gd name="connsiteY172" fmla="*/ 5752754 h 6048375"/>
              <a:gd name="connsiteX173" fmla="*/ 5163856 w 5653087"/>
              <a:gd name="connsiteY173" fmla="*/ 5753671 h 6048375"/>
              <a:gd name="connsiteX174" fmla="*/ 5163510 w 5653087"/>
              <a:gd name="connsiteY174" fmla="*/ 5753979 h 6048375"/>
              <a:gd name="connsiteX175" fmla="*/ 5163919 w 5653087"/>
              <a:gd name="connsiteY175" fmla="*/ 5753775 h 6048375"/>
              <a:gd name="connsiteX176" fmla="*/ 5163856 w 5653087"/>
              <a:gd name="connsiteY176" fmla="*/ 5753671 h 6048375"/>
              <a:gd name="connsiteX177" fmla="*/ 5164457 w 5653087"/>
              <a:gd name="connsiteY177" fmla="*/ 5753137 h 6048375"/>
              <a:gd name="connsiteX178" fmla="*/ 5165556 w 5653087"/>
              <a:gd name="connsiteY178" fmla="*/ 5750916 h 6048375"/>
              <a:gd name="connsiteX179" fmla="*/ 5166170 w 5653087"/>
              <a:gd name="connsiteY179" fmla="*/ 5752550 h 6048375"/>
              <a:gd name="connsiteX180" fmla="*/ 5167193 w 5653087"/>
              <a:gd name="connsiteY180" fmla="*/ 5751325 h 6048375"/>
              <a:gd name="connsiteX181" fmla="*/ 5167193 w 5653087"/>
              <a:gd name="connsiteY181" fmla="*/ 5752142 h 6048375"/>
              <a:gd name="connsiteX182" fmla="*/ 5168831 w 5653087"/>
              <a:gd name="connsiteY182" fmla="*/ 5751733 h 6048375"/>
              <a:gd name="connsiteX183" fmla="*/ 5168831 w 5653087"/>
              <a:gd name="connsiteY183" fmla="*/ 5751937 h 6048375"/>
              <a:gd name="connsiteX184" fmla="*/ 5169649 w 5653087"/>
              <a:gd name="connsiteY184" fmla="*/ 5749283 h 6048375"/>
              <a:gd name="connsiteX185" fmla="*/ 5169649 w 5653087"/>
              <a:gd name="connsiteY185" fmla="*/ 5750508 h 6048375"/>
              <a:gd name="connsiteX186" fmla="*/ 5170468 w 5653087"/>
              <a:gd name="connsiteY186" fmla="*/ 5749283 h 6048375"/>
              <a:gd name="connsiteX187" fmla="*/ 5169649 w 5653087"/>
              <a:gd name="connsiteY187" fmla="*/ 5751733 h 6048375"/>
              <a:gd name="connsiteX188" fmla="*/ 5172310 w 5653087"/>
              <a:gd name="connsiteY188" fmla="*/ 5753366 h 6048375"/>
              <a:gd name="connsiteX189" fmla="*/ 5173742 w 5653087"/>
              <a:gd name="connsiteY189" fmla="*/ 5751325 h 6048375"/>
              <a:gd name="connsiteX190" fmla="*/ 5174970 w 5653087"/>
              <a:gd name="connsiteY190" fmla="*/ 5752550 h 6048375"/>
              <a:gd name="connsiteX191" fmla="*/ 5174970 w 5653087"/>
              <a:gd name="connsiteY191" fmla="*/ 5755000 h 6048375"/>
              <a:gd name="connsiteX192" fmla="*/ 5175993 w 5653087"/>
              <a:gd name="connsiteY192" fmla="*/ 5751937 h 6048375"/>
              <a:gd name="connsiteX193" fmla="*/ 5177426 w 5653087"/>
              <a:gd name="connsiteY193" fmla="*/ 5755612 h 6048375"/>
              <a:gd name="connsiteX194" fmla="*/ 5177835 w 5653087"/>
              <a:gd name="connsiteY194" fmla="*/ 5752142 h 6048375"/>
              <a:gd name="connsiteX195" fmla="*/ 5180905 w 5653087"/>
              <a:gd name="connsiteY195" fmla="*/ 5750508 h 6048375"/>
              <a:gd name="connsiteX196" fmla="*/ 5181109 w 5653087"/>
              <a:gd name="connsiteY196" fmla="*/ 5752550 h 6048375"/>
              <a:gd name="connsiteX197" fmla="*/ 5181723 w 5653087"/>
              <a:gd name="connsiteY197" fmla="*/ 5750508 h 6048375"/>
              <a:gd name="connsiteX198" fmla="*/ 5181928 w 5653087"/>
              <a:gd name="connsiteY198" fmla="*/ 5751529 h 6048375"/>
              <a:gd name="connsiteX199" fmla="*/ 5182746 w 5653087"/>
              <a:gd name="connsiteY199" fmla="*/ 5748466 h 6048375"/>
              <a:gd name="connsiteX200" fmla="*/ 5185611 w 5653087"/>
              <a:gd name="connsiteY200" fmla="*/ 5749283 h 6048375"/>
              <a:gd name="connsiteX201" fmla="*/ 5185611 w 5653087"/>
              <a:gd name="connsiteY201" fmla="*/ 5751733 h 6048375"/>
              <a:gd name="connsiteX202" fmla="*/ 5187862 w 5653087"/>
              <a:gd name="connsiteY202" fmla="*/ 5747650 h 6048375"/>
              <a:gd name="connsiteX203" fmla="*/ 5189090 w 5653087"/>
              <a:gd name="connsiteY203" fmla="*/ 5749283 h 6048375"/>
              <a:gd name="connsiteX204" fmla="*/ 5189704 w 5653087"/>
              <a:gd name="connsiteY204" fmla="*/ 5748466 h 6048375"/>
              <a:gd name="connsiteX205" fmla="*/ 5190113 w 5653087"/>
              <a:gd name="connsiteY205" fmla="*/ 5747854 h 6048375"/>
              <a:gd name="connsiteX206" fmla="*/ 5190113 w 5653087"/>
              <a:gd name="connsiteY206" fmla="*/ 5748875 h 6048375"/>
              <a:gd name="connsiteX207" fmla="*/ 5190523 w 5653087"/>
              <a:gd name="connsiteY207" fmla="*/ 5748058 h 6048375"/>
              <a:gd name="connsiteX208" fmla="*/ 5190932 w 5653087"/>
              <a:gd name="connsiteY208" fmla="*/ 5750712 h 6048375"/>
              <a:gd name="connsiteX209" fmla="*/ 5190932 w 5653087"/>
              <a:gd name="connsiteY209" fmla="*/ 5749692 h 6048375"/>
              <a:gd name="connsiteX210" fmla="*/ 5192774 w 5653087"/>
              <a:gd name="connsiteY210" fmla="*/ 5751325 h 6048375"/>
              <a:gd name="connsiteX211" fmla="*/ 5194820 w 5653087"/>
              <a:gd name="connsiteY211" fmla="*/ 5751325 h 6048375"/>
              <a:gd name="connsiteX212" fmla="*/ 5196662 w 5653087"/>
              <a:gd name="connsiteY212" fmla="*/ 5749079 h 6048375"/>
              <a:gd name="connsiteX213" fmla="*/ 5197685 w 5653087"/>
              <a:gd name="connsiteY213" fmla="*/ 5751325 h 6048375"/>
              <a:gd name="connsiteX214" fmla="*/ 5199732 w 5653087"/>
              <a:gd name="connsiteY214" fmla="*/ 5747650 h 6048375"/>
              <a:gd name="connsiteX215" fmla="*/ 5198708 w 5653087"/>
              <a:gd name="connsiteY215" fmla="*/ 5749896 h 6048375"/>
              <a:gd name="connsiteX216" fmla="*/ 5199834 w 5653087"/>
              <a:gd name="connsiteY216" fmla="*/ 5749028 h 6048375"/>
              <a:gd name="connsiteX217" fmla="*/ 5200562 w 5653087"/>
              <a:gd name="connsiteY217" fmla="*/ 5748268 h 6048375"/>
              <a:gd name="connsiteX218" fmla="*/ 5202068 w 5653087"/>
              <a:gd name="connsiteY218" fmla="*/ 5749020 h 6048375"/>
              <a:gd name="connsiteX219" fmla="*/ 5201983 w 5653087"/>
              <a:gd name="connsiteY219" fmla="*/ 5749079 h 6048375"/>
              <a:gd name="connsiteX220" fmla="*/ 5202187 w 5653087"/>
              <a:gd name="connsiteY220" fmla="*/ 5749079 h 6048375"/>
              <a:gd name="connsiteX221" fmla="*/ 5202068 w 5653087"/>
              <a:gd name="connsiteY221" fmla="*/ 5749020 h 6048375"/>
              <a:gd name="connsiteX222" fmla="*/ 5206689 w 5653087"/>
              <a:gd name="connsiteY222" fmla="*/ 5745812 h 6048375"/>
              <a:gd name="connsiteX223" fmla="*/ 5206689 w 5653087"/>
              <a:gd name="connsiteY223" fmla="*/ 5750304 h 6048375"/>
              <a:gd name="connsiteX224" fmla="*/ 5208736 w 5653087"/>
              <a:gd name="connsiteY224" fmla="*/ 5750304 h 6048375"/>
              <a:gd name="connsiteX225" fmla="*/ 5210373 w 5653087"/>
              <a:gd name="connsiteY225" fmla="*/ 5750100 h 6048375"/>
              <a:gd name="connsiteX226" fmla="*/ 5209964 w 5653087"/>
              <a:gd name="connsiteY226" fmla="*/ 5745812 h 6048375"/>
              <a:gd name="connsiteX227" fmla="*/ 5212010 w 5653087"/>
              <a:gd name="connsiteY227" fmla="*/ 5749896 h 6048375"/>
              <a:gd name="connsiteX228" fmla="*/ 5212420 w 5653087"/>
              <a:gd name="connsiteY228" fmla="*/ 5745200 h 6048375"/>
              <a:gd name="connsiteX229" fmla="*/ 5212420 w 5653087"/>
              <a:gd name="connsiteY229" fmla="*/ 5749896 h 6048375"/>
              <a:gd name="connsiteX230" fmla="*/ 5213647 w 5653087"/>
              <a:gd name="connsiteY230" fmla="*/ 5745608 h 6048375"/>
              <a:gd name="connsiteX231" fmla="*/ 5214057 w 5653087"/>
              <a:gd name="connsiteY231" fmla="*/ 5750304 h 6048375"/>
              <a:gd name="connsiteX232" fmla="*/ 5215694 w 5653087"/>
              <a:gd name="connsiteY232" fmla="*/ 5749896 h 6048375"/>
              <a:gd name="connsiteX233" fmla="*/ 5215080 w 5653087"/>
              <a:gd name="connsiteY233" fmla="*/ 5748875 h 6048375"/>
              <a:gd name="connsiteX234" fmla="*/ 5218763 w 5653087"/>
              <a:gd name="connsiteY234" fmla="*/ 5748875 h 6048375"/>
              <a:gd name="connsiteX235" fmla="*/ 5220401 w 5653087"/>
              <a:gd name="connsiteY235" fmla="*/ 5747446 h 6048375"/>
              <a:gd name="connsiteX236" fmla="*/ 5221288 w 5653087"/>
              <a:gd name="connsiteY236" fmla="*/ 5748331 h 6048375"/>
              <a:gd name="connsiteX237" fmla="*/ 5221628 w 5653087"/>
              <a:gd name="connsiteY237" fmla="*/ 5748671 h 6048375"/>
              <a:gd name="connsiteX238" fmla="*/ 5221015 w 5653087"/>
              <a:gd name="connsiteY238" fmla="*/ 5750508 h 6048375"/>
              <a:gd name="connsiteX239" fmla="*/ 5224494 w 5653087"/>
              <a:gd name="connsiteY239" fmla="*/ 5747242 h 6048375"/>
              <a:gd name="connsiteX240" fmla="*/ 5224903 w 5653087"/>
              <a:gd name="connsiteY240" fmla="*/ 5747650 h 6048375"/>
              <a:gd name="connsiteX241" fmla="*/ 5226540 w 5653087"/>
              <a:gd name="connsiteY241" fmla="*/ 5746629 h 6048375"/>
              <a:gd name="connsiteX242" fmla="*/ 5225926 w 5653087"/>
              <a:gd name="connsiteY242" fmla="*/ 5748058 h 6048375"/>
              <a:gd name="connsiteX243" fmla="*/ 5228382 w 5653087"/>
              <a:gd name="connsiteY243" fmla="*/ 5747037 h 6048375"/>
              <a:gd name="connsiteX244" fmla="*/ 5229610 w 5653087"/>
              <a:gd name="connsiteY244" fmla="*/ 5748671 h 6048375"/>
              <a:gd name="connsiteX245" fmla="*/ 5231042 w 5653087"/>
              <a:gd name="connsiteY245" fmla="*/ 5746221 h 6048375"/>
              <a:gd name="connsiteX246" fmla="*/ 5231451 w 5653087"/>
              <a:gd name="connsiteY246" fmla="*/ 5744587 h 6048375"/>
              <a:gd name="connsiteX247" fmla="*/ 5231656 w 5653087"/>
              <a:gd name="connsiteY247" fmla="*/ 5744383 h 6048375"/>
              <a:gd name="connsiteX248" fmla="*/ 5232270 w 5653087"/>
              <a:gd name="connsiteY248" fmla="*/ 5746016 h 6048375"/>
              <a:gd name="connsiteX249" fmla="*/ 5232884 w 5653087"/>
              <a:gd name="connsiteY249" fmla="*/ 5744383 h 6048375"/>
              <a:gd name="connsiteX250" fmla="*/ 5233498 w 5653087"/>
              <a:gd name="connsiteY250" fmla="*/ 5744791 h 6048375"/>
              <a:gd name="connsiteX251" fmla="*/ 5233907 w 5653087"/>
              <a:gd name="connsiteY251" fmla="*/ 5743975 h 6048375"/>
              <a:gd name="connsiteX252" fmla="*/ 5234316 w 5653087"/>
              <a:gd name="connsiteY252" fmla="*/ 5743975 h 6048375"/>
              <a:gd name="connsiteX253" fmla="*/ 5234316 w 5653087"/>
              <a:gd name="connsiteY253" fmla="*/ 5743567 h 6048375"/>
              <a:gd name="connsiteX254" fmla="*/ 5234726 w 5653087"/>
              <a:gd name="connsiteY254" fmla="*/ 5743975 h 6048375"/>
              <a:gd name="connsiteX255" fmla="*/ 5236363 w 5653087"/>
              <a:gd name="connsiteY255" fmla="*/ 5746425 h 6048375"/>
              <a:gd name="connsiteX256" fmla="*/ 5237181 w 5653087"/>
              <a:gd name="connsiteY256" fmla="*/ 5744791 h 6048375"/>
              <a:gd name="connsiteX257" fmla="*/ 5240251 w 5653087"/>
              <a:gd name="connsiteY257" fmla="*/ 5743975 h 6048375"/>
              <a:gd name="connsiteX258" fmla="*/ 5240046 w 5653087"/>
              <a:gd name="connsiteY258" fmla="*/ 5743975 h 6048375"/>
              <a:gd name="connsiteX259" fmla="*/ 5240251 w 5653087"/>
              <a:gd name="connsiteY259" fmla="*/ 5743158 h 6048375"/>
              <a:gd name="connsiteX260" fmla="*/ 5241274 w 5653087"/>
              <a:gd name="connsiteY260" fmla="*/ 5743362 h 6048375"/>
              <a:gd name="connsiteX261" fmla="*/ 5241479 w 5653087"/>
              <a:gd name="connsiteY261" fmla="*/ 5742954 h 6048375"/>
              <a:gd name="connsiteX262" fmla="*/ 5244344 w 5653087"/>
              <a:gd name="connsiteY262" fmla="*/ 5742750 h 6048375"/>
              <a:gd name="connsiteX263" fmla="*/ 5244958 w 5653087"/>
              <a:gd name="connsiteY263" fmla="*/ 5742137 h 6048375"/>
              <a:gd name="connsiteX264" fmla="*/ 5245776 w 5653087"/>
              <a:gd name="connsiteY264" fmla="*/ 5741321 h 6048375"/>
              <a:gd name="connsiteX265" fmla="*/ 5250483 w 5653087"/>
              <a:gd name="connsiteY265" fmla="*/ 5742341 h 6048375"/>
              <a:gd name="connsiteX266" fmla="*/ 5251097 w 5653087"/>
              <a:gd name="connsiteY266" fmla="*/ 5740096 h 6048375"/>
              <a:gd name="connsiteX267" fmla="*/ 5250483 w 5653087"/>
              <a:gd name="connsiteY267" fmla="*/ 5740300 h 6048375"/>
              <a:gd name="connsiteX268" fmla="*/ 5253553 w 5653087"/>
              <a:gd name="connsiteY268" fmla="*/ 5737441 h 6048375"/>
              <a:gd name="connsiteX269" fmla="*/ 5254576 w 5653087"/>
              <a:gd name="connsiteY269" fmla="*/ 5736829 h 6048375"/>
              <a:gd name="connsiteX270" fmla="*/ 5253757 w 5653087"/>
              <a:gd name="connsiteY270" fmla="*/ 5735196 h 6048375"/>
              <a:gd name="connsiteX271" fmla="*/ 5256213 w 5653087"/>
              <a:gd name="connsiteY271" fmla="*/ 5732337 h 6048375"/>
              <a:gd name="connsiteX272" fmla="*/ 5253757 w 5653087"/>
              <a:gd name="connsiteY272" fmla="*/ 5729683 h 6048375"/>
              <a:gd name="connsiteX273" fmla="*/ 5250074 w 5653087"/>
              <a:gd name="connsiteY273" fmla="*/ 5729275 h 6048375"/>
              <a:gd name="connsiteX274" fmla="*/ 5249665 w 5653087"/>
              <a:gd name="connsiteY274" fmla="*/ 5730296 h 6048375"/>
              <a:gd name="connsiteX275" fmla="*/ 5249460 w 5653087"/>
              <a:gd name="connsiteY275" fmla="*/ 5730908 h 6048375"/>
              <a:gd name="connsiteX276" fmla="*/ 5247823 w 5653087"/>
              <a:gd name="connsiteY276" fmla="*/ 5731112 h 6048375"/>
              <a:gd name="connsiteX277" fmla="*/ 5247004 w 5653087"/>
              <a:gd name="connsiteY277" fmla="*/ 5730500 h 6048375"/>
              <a:gd name="connsiteX278" fmla="*/ 5245981 w 5653087"/>
              <a:gd name="connsiteY278" fmla="*/ 5730500 h 6048375"/>
              <a:gd name="connsiteX279" fmla="*/ 5243935 w 5653087"/>
              <a:gd name="connsiteY279" fmla="*/ 5729887 h 6048375"/>
              <a:gd name="connsiteX280" fmla="*/ 5243116 w 5653087"/>
              <a:gd name="connsiteY280" fmla="*/ 5730500 h 6048375"/>
              <a:gd name="connsiteX281" fmla="*/ 5241683 w 5653087"/>
              <a:gd name="connsiteY281" fmla="*/ 5731521 h 6048375"/>
              <a:gd name="connsiteX282" fmla="*/ 5241683 w 5653087"/>
              <a:gd name="connsiteY282" fmla="*/ 5731112 h 6048375"/>
              <a:gd name="connsiteX283" fmla="*/ 5236772 w 5653087"/>
              <a:gd name="connsiteY283" fmla="*/ 5731112 h 6048375"/>
              <a:gd name="connsiteX284" fmla="*/ 5234930 w 5653087"/>
              <a:gd name="connsiteY284" fmla="*/ 5731725 h 6048375"/>
              <a:gd name="connsiteX285" fmla="*/ 5234726 w 5653087"/>
              <a:gd name="connsiteY285" fmla="*/ 5730296 h 6048375"/>
              <a:gd name="connsiteX286" fmla="*/ 5232475 w 5653087"/>
              <a:gd name="connsiteY286" fmla="*/ 5730500 h 6048375"/>
              <a:gd name="connsiteX287" fmla="*/ 5230377 w 5653087"/>
              <a:gd name="connsiteY287" fmla="*/ 5728560 h 6048375"/>
              <a:gd name="connsiteX288" fmla="*/ 4970530 w 5653087"/>
              <a:gd name="connsiteY288" fmla="*/ 5580233 h 6048375"/>
              <a:gd name="connsiteX289" fmla="*/ 4981172 w 5653087"/>
              <a:gd name="connsiteY289" fmla="*/ 5580233 h 6048375"/>
              <a:gd name="connsiteX290" fmla="*/ 5007980 w 5653087"/>
              <a:gd name="connsiteY290" fmla="*/ 5601671 h 6048375"/>
              <a:gd name="connsiteX291" fmla="*/ 4985265 w 5653087"/>
              <a:gd name="connsiteY291" fmla="*/ 5623516 h 6048375"/>
              <a:gd name="connsiteX292" fmla="*/ 4970530 w 5653087"/>
              <a:gd name="connsiteY292" fmla="*/ 5623516 h 6048375"/>
              <a:gd name="connsiteX293" fmla="*/ 4966438 w 5653087"/>
              <a:gd name="connsiteY293" fmla="*/ 5619433 h 6048375"/>
              <a:gd name="connsiteX294" fmla="*/ 4966438 w 5653087"/>
              <a:gd name="connsiteY294" fmla="*/ 5584317 h 6048375"/>
              <a:gd name="connsiteX295" fmla="*/ 4970530 w 5653087"/>
              <a:gd name="connsiteY295" fmla="*/ 5580233 h 6048375"/>
              <a:gd name="connsiteX296" fmla="*/ 5162487 w 5653087"/>
              <a:gd name="connsiteY296" fmla="*/ 5580030 h 6048375"/>
              <a:gd name="connsiteX297" fmla="*/ 5210578 w 5653087"/>
              <a:gd name="connsiteY297" fmla="*/ 5630867 h 6048375"/>
              <a:gd name="connsiteX298" fmla="*/ 5162487 w 5653087"/>
              <a:gd name="connsiteY298" fmla="*/ 5683950 h 6048375"/>
              <a:gd name="connsiteX299" fmla="*/ 5114396 w 5653087"/>
              <a:gd name="connsiteY299" fmla="*/ 5630867 h 6048375"/>
              <a:gd name="connsiteX300" fmla="*/ 5162487 w 5653087"/>
              <a:gd name="connsiteY300" fmla="*/ 5580030 h 6048375"/>
              <a:gd name="connsiteX301" fmla="*/ 4786352 w 5653087"/>
              <a:gd name="connsiteY301" fmla="*/ 5543279 h 6048375"/>
              <a:gd name="connsiteX302" fmla="*/ 4782054 w 5653087"/>
              <a:gd name="connsiteY302" fmla="*/ 5547363 h 6048375"/>
              <a:gd name="connsiteX303" fmla="*/ 4782054 w 5653087"/>
              <a:gd name="connsiteY303" fmla="*/ 5716208 h 6048375"/>
              <a:gd name="connsiteX304" fmla="*/ 4786352 w 5653087"/>
              <a:gd name="connsiteY304" fmla="*/ 5720495 h 6048375"/>
              <a:gd name="connsiteX305" fmla="*/ 4892766 w 5653087"/>
              <a:gd name="connsiteY305" fmla="*/ 5720495 h 6048375"/>
              <a:gd name="connsiteX306" fmla="*/ 4897064 w 5653087"/>
              <a:gd name="connsiteY306" fmla="*/ 5716208 h 6048375"/>
              <a:gd name="connsiteX307" fmla="*/ 4897064 w 5653087"/>
              <a:gd name="connsiteY307" fmla="*/ 5687625 h 6048375"/>
              <a:gd name="connsiteX308" fmla="*/ 4892766 w 5653087"/>
              <a:gd name="connsiteY308" fmla="*/ 5683337 h 6048375"/>
              <a:gd name="connsiteX309" fmla="*/ 4829941 w 5653087"/>
              <a:gd name="connsiteY309" fmla="*/ 5683337 h 6048375"/>
              <a:gd name="connsiteX310" fmla="*/ 4825643 w 5653087"/>
              <a:gd name="connsiteY310" fmla="*/ 5679050 h 6048375"/>
              <a:gd name="connsiteX311" fmla="*/ 4825643 w 5653087"/>
              <a:gd name="connsiteY311" fmla="*/ 5654141 h 6048375"/>
              <a:gd name="connsiteX312" fmla="*/ 4829941 w 5653087"/>
              <a:gd name="connsiteY312" fmla="*/ 5649854 h 6048375"/>
              <a:gd name="connsiteX313" fmla="*/ 4875576 w 5653087"/>
              <a:gd name="connsiteY313" fmla="*/ 5649854 h 6048375"/>
              <a:gd name="connsiteX314" fmla="*/ 4879874 w 5653087"/>
              <a:gd name="connsiteY314" fmla="*/ 5645566 h 6048375"/>
              <a:gd name="connsiteX315" fmla="*/ 4879874 w 5653087"/>
              <a:gd name="connsiteY315" fmla="*/ 5616983 h 6048375"/>
              <a:gd name="connsiteX316" fmla="*/ 4875576 w 5653087"/>
              <a:gd name="connsiteY316" fmla="*/ 5612696 h 6048375"/>
              <a:gd name="connsiteX317" fmla="*/ 4829941 w 5653087"/>
              <a:gd name="connsiteY317" fmla="*/ 5612696 h 6048375"/>
              <a:gd name="connsiteX318" fmla="*/ 4825643 w 5653087"/>
              <a:gd name="connsiteY318" fmla="*/ 5608408 h 6048375"/>
              <a:gd name="connsiteX319" fmla="*/ 4825643 w 5653087"/>
              <a:gd name="connsiteY319" fmla="*/ 5584725 h 6048375"/>
              <a:gd name="connsiteX320" fmla="*/ 4829941 w 5653087"/>
              <a:gd name="connsiteY320" fmla="*/ 5580438 h 6048375"/>
              <a:gd name="connsiteX321" fmla="*/ 4889288 w 5653087"/>
              <a:gd name="connsiteY321" fmla="*/ 5580438 h 6048375"/>
              <a:gd name="connsiteX322" fmla="*/ 4893585 w 5653087"/>
              <a:gd name="connsiteY322" fmla="*/ 5576150 h 6048375"/>
              <a:gd name="connsiteX323" fmla="*/ 4893585 w 5653087"/>
              <a:gd name="connsiteY323" fmla="*/ 5547567 h 6048375"/>
              <a:gd name="connsiteX324" fmla="*/ 4889288 w 5653087"/>
              <a:gd name="connsiteY324" fmla="*/ 5543279 h 6048375"/>
              <a:gd name="connsiteX325" fmla="*/ 4624478 w 5653087"/>
              <a:gd name="connsiteY325" fmla="*/ 5543279 h 6048375"/>
              <a:gd name="connsiteX326" fmla="*/ 4619772 w 5653087"/>
              <a:gd name="connsiteY326" fmla="*/ 5547975 h 6048375"/>
              <a:gd name="connsiteX327" fmla="*/ 4619772 w 5653087"/>
              <a:gd name="connsiteY327" fmla="*/ 5575742 h 6048375"/>
              <a:gd name="connsiteX328" fmla="*/ 4624478 w 5653087"/>
              <a:gd name="connsiteY328" fmla="*/ 5580438 h 6048375"/>
              <a:gd name="connsiteX329" fmla="*/ 4685257 w 5653087"/>
              <a:gd name="connsiteY329" fmla="*/ 5580438 h 6048375"/>
              <a:gd name="connsiteX330" fmla="*/ 4698969 w 5653087"/>
              <a:gd name="connsiteY330" fmla="*/ 5579621 h 6048375"/>
              <a:gd name="connsiteX331" fmla="*/ 4698969 w 5653087"/>
              <a:gd name="connsiteY331" fmla="*/ 5580233 h 6048375"/>
              <a:gd name="connsiteX332" fmla="*/ 4685257 w 5653087"/>
              <a:gd name="connsiteY332" fmla="*/ 5596362 h 6048375"/>
              <a:gd name="connsiteX333" fmla="*/ 4617521 w 5653087"/>
              <a:gd name="connsiteY333" fmla="*/ 5692116 h 6048375"/>
              <a:gd name="connsiteX334" fmla="*/ 4616702 w 5653087"/>
              <a:gd name="connsiteY334" fmla="*/ 5694771 h 6048375"/>
              <a:gd name="connsiteX335" fmla="*/ 4616702 w 5653087"/>
              <a:gd name="connsiteY335" fmla="*/ 5715800 h 6048375"/>
              <a:gd name="connsiteX336" fmla="*/ 4621409 w 5653087"/>
              <a:gd name="connsiteY336" fmla="*/ 5720495 h 6048375"/>
              <a:gd name="connsiteX337" fmla="*/ 4750743 w 5653087"/>
              <a:gd name="connsiteY337" fmla="*/ 5720495 h 6048375"/>
              <a:gd name="connsiteX338" fmla="*/ 4755450 w 5653087"/>
              <a:gd name="connsiteY338" fmla="*/ 5715800 h 6048375"/>
              <a:gd name="connsiteX339" fmla="*/ 4755450 w 5653087"/>
              <a:gd name="connsiteY339" fmla="*/ 5688033 h 6048375"/>
              <a:gd name="connsiteX340" fmla="*/ 4750743 w 5653087"/>
              <a:gd name="connsiteY340" fmla="*/ 5683337 h 6048375"/>
              <a:gd name="connsiteX341" fmla="*/ 4685257 w 5653087"/>
              <a:gd name="connsiteY341" fmla="*/ 5683337 h 6048375"/>
              <a:gd name="connsiteX342" fmla="*/ 4671546 w 5653087"/>
              <a:gd name="connsiteY342" fmla="*/ 5684154 h 6048375"/>
              <a:gd name="connsiteX343" fmla="*/ 4671546 w 5653087"/>
              <a:gd name="connsiteY343" fmla="*/ 5683745 h 6048375"/>
              <a:gd name="connsiteX344" fmla="*/ 4685257 w 5653087"/>
              <a:gd name="connsiteY344" fmla="*/ 5667616 h 6048375"/>
              <a:gd name="connsiteX345" fmla="*/ 4753199 w 5653087"/>
              <a:gd name="connsiteY345" fmla="*/ 5571250 h 6048375"/>
              <a:gd name="connsiteX346" fmla="*/ 4754017 w 5653087"/>
              <a:gd name="connsiteY346" fmla="*/ 5568596 h 6048375"/>
              <a:gd name="connsiteX347" fmla="*/ 4754017 w 5653087"/>
              <a:gd name="connsiteY347" fmla="*/ 5547975 h 6048375"/>
              <a:gd name="connsiteX348" fmla="*/ 4749311 w 5653087"/>
              <a:gd name="connsiteY348" fmla="*/ 5543279 h 6048375"/>
              <a:gd name="connsiteX349" fmla="*/ 4926942 w 5653087"/>
              <a:gd name="connsiteY349" fmla="*/ 5543075 h 6048375"/>
              <a:gd name="connsiteX350" fmla="*/ 4922849 w 5653087"/>
              <a:gd name="connsiteY350" fmla="*/ 5547159 h 6048375"/>
              <a:gd name="connsiteX351" fmla="*/ 4922644 w 5653087"/>
              <a:gd name="connsiteY351" fmla="*/ 5547159 h 6048375"/>
              <a:gd name="connsiteX352" fmla="*/ 4922644 w 5653087"/>
              <a:gd name="connsiteY352" fmla="*/ 5716208 h 6048375"/>
              <a:gd name="connsiteX353" fmla="*/ 4926737 w 5653087"/>
              <a:gd name="connsiteY353" fmla="*/ 5720291 h 6048375"/>
              <a:gd name="connsiteX354" fmla="*/ 4962754 w 5653087"/>
              <a:gd name="connsiteY354" fmla="*/ 5720291 h 6048375"/>
              <a:gd name="connsiteX355" fmla="*/ 4966847 w 5653087"/>
              <a:gd name="connsiteY355" fmla="*/ 5716208 h 6048375"/>
              <a:gd name="connsiteX356" fmla="*/ 4966847 w 5653087"/>
              <a:gd name="connsiteY356" fmla="*/ 5664554 h 6048375"/>
              <a:gd name="connsiteX357" fmla="*/ 4970940 w 5653087"/>
              <a:gd name="connsiteY357" fmla="*/ 5660471 h 6048375"/>
              <a:gd name="connsiteX358" fmla="*/ 4984856 w 5653087"/>
              <a:gd name="connsiteY358" fmla="*/ 5660471 h 6048375"/>
              <a:gd name="connsiteX359" fmla="*/ 4988335 w 5653087"/>
              <a:gd name="connsiteY359" fmla="*/ 5662716 h 6048375"/>
              <a:gd name="connsiteX360" fmla="*/ 5017598 w 5653087"/>
              <a:gd name="connsiteY360" fmla="*/ 5718250 h 6048375"/>
              <a:gd name="connsiteX361" fmla="*/ 5021077 w 5653087"/>
              <a:gd name="connsiteY361" fmla="*/ 5720495 h 6048375"/>
              <a:gd name="connsiteX362" fmla="*/ 5060164 w 5653087"/>
              <a:gd name="connsiteY362" fmla="*/ 5720495 h 6048375"/>
              <a:gd name="connsiteX363" fmla="*/ 5063643 w 5653087"/>
              <a:gd name="connsiteY363" fmla="*/ 5714574 h 6048375"/>
              <a:gd name="connsiteX364" fmla="*/ 5032333 w 5653087"/>
              <a:gd name="connsiteY364" fmla="*/ 5658429 h 6048375"/>
              <a:gd name="connsiteX365" fmla="*/ 5025579 w 5653087"/>
              <a:gd name="connsiteY365" fmla="*/ 5647812 h 6048375"/>
              <a:gd name="connsiteX366" fmla="*/ 5025579 w 5653087"/>
              <a:gd name="connsiteY366" fmla="*/ 5647404 h 6048375"/>
              <a:gd name="connsiteX367" fmla="*/ 5052183 w 5653087"/>
              <a:gd name="connsiteY367" fmla="*/ 5599017 h 6048375"/>
              <a:gd name="connsiteX368" fmla="*/ 5019440 w 5653087"/>
              <a:gd name="connsiteY368" fmla="*/ 5547363 h 6048375"/>
              <a:gd name="connsiteX369" fmla="*/ 4984856 w 5653087"/>
              <a:gd name="connsiteY369" fmla="*/ 5543075 h 6048375"/>
              <a:gd name="connsiteX370" fmla="*/ 5162487 w 5653087"/>
              <a:gd name="connsiteY370" fmla="*/ 5540217 h 6048375"/>
              <a:gd name="connsiteX371" fmla="*/ 5069374 w 5653087"/>
              <a:gd name="connsiteY371" fmla="*/ 5630867 h 6048375"/>
              <a:gd name="connsiteX372" fmla="*/ 5162487 w 5653087"/>
              <a:gd name="connsiteY372" fmla="*/ 5723762 h 6048375"/>
              <a:gd name="connsiteX373" fmla="*/ 5255600 w 5653087"/>
              <a:gd name="connsiteY373" fmla="*/ 5630867 h 6048375"/>
              <a:gd name="connsiteX374" fmla="*/ 5162487 w 5653087"/>
              <a:gd name="connsiteY374" fmla="*/ 5540217 h 6048375"/>
              <a:gd name="connsiteX375" fmla="*/ 5007776 w 5653087"/>
              <a:gd name="connsiteY375" fmla="*/ 5356467 h 6048375"/>
              <a:gd name="connsiteX376" fmla="*/ 5022101 w 5653087"/>
              <a:gd name="connsiteY376" fmla="*/ 5356467 h 6048375"/>
              <a:gd name="connsiteX377" fmla="*/ 5070602 w 5653087"/>
              <a:gd name="connsiteY377" fmla="*/ 5407509 h 6048375"/>
              <a:gd name="connsiteX378" fmla="*/ 5022101 w 5653087"/>
              <a:gd name="connsiteY378" fmla="*/ 5459367 h 6048375"/>
              <a:gd name="connsiteX379" fmla="*/ 5022101 w 5653087"/>
              <a:gd name="connsiteY379" fmla="*/ 5459571 h 6048375"/>
              <a:gd name="connsiteX380" fmla="*/ 5007776 w 5653087"/>
              <a:gd name="connsiteY380" fmla="*/ 5459571 h 6048375"/>
              <a:gd name="connsiteX381" fmla="*/ 5004092 w 5653087"/>
              <a:gd name="connsiteY381" fmla="*/ 5455896 h 6048375"/>
              <a:gd name="connsiteX382" fmla="*/ 5004092 w 5653087"/>
              <a:gd name="connsiteY382" fmla="*/ 5360142 h 6048375"/>
              <a:gd name="connsiteX383" fmla="*/ 5007776 w 5653087"/>
              <a:gd name="connsiteY383" fmla="*/ 5356467 h 6048375"/>
              <a:gd name="connsiteX384" fmla="*/ 5142023 w 5653087"/>
              <a:gd name="connsiteY384" fmla="*/ 5319309 h 6048375"/>
              <a:gd name="connsiteX385" fmla="*/ 5137725 w 5653087"/>
              <a:gd name="connsiteY385" fmla="*/ 5323597 h 6048375"/>
              <a:gd name="connsiteX386" fmla="*/ 5137725 w 5653087"/>
              <a:gd name="connsiteY386" fmla="*/ 5492238 h 6048375"/>
              <a:gd name="connsiteX387" fmla="*/ 5142023 w 5653087"/>
              <a:gd name="connsiteY387" fmla="*/ 5496525 h 6048375"/>
              <a:gd name="connsiteX388" fmla="*/ 5248437 w 5653087"/>
              <a:gd name="connsiteY388" fmla="*/ 5496525 h 6048375"/>
              <a:gd name="connsiteX389" fmla="*/ 5252735 w 5653087"/>
              <a:gd name="connsiteY389" fmla="*/ 5492238 h 6048375"/>
              <a:gd name="connsiteX390" fmla="*/ 5252735 w 5653087"/>
              <a:gd name="connsiteY390" fmla="*/ 5463655 h 6048375"/>
              <a:gd name="connsiteX391" fmla="*/ 5248437 w 5653087"/>
              <a:gd name="connsiteY391" fmla="*/ 5459367 h 6048375"/>
              <a:gd name="connsiteX392" fmla="*/ 5185612 w 5653087"/>
              <a:gd name="connsiteY392" fmla="*/ 5459367 h 6048375"/>
              <a:gd name="connsiteX393" fmla="*/ 5181314 w 5653087"/>
              <a:gd name="connsiteY393" fmla="*/ 5455080 h 6048375"/>
              <a:gd name="connsiteX394" fmla="*/ 5181314 w 5653087"/>
              <a:gd name="connsiteY394" fmla="*/ 5430171 h 6048375"/>
              <a:gd name="connsiteX395" fmla="*/ 5185612 w 5653087"/>
              <a:gd name="connsiteY395" fmla="*/ 5425884 h 6048375"/>
              <a:gd name="connsiteX396" fmla="*/ 5231247 w 5653087"/>
              <a:gd name="connsiteY396" fmla="*/ 5425884 h 6048375"/>
              <a:gd name="connsiteX397" fmla="*/ 5235545 w 5653087"/>
              <a:gd name="connsiteY397" fmla="*/ 5421596 h 6048375"/>
              <a:gd name="connsiteX398" fmla="*/ 5235545 w 5653087"/>
              <a:gd name="connsiteY398" fmla="*/ 5393013 h 6048375"/>
              <a:gd name="connsiteX399" fmla="*/ 5231247 w 5653087"/>
              <a:gd name="connsiteY399" fmla="*/ 5388726 h 6048375"/>
              <a:gd name="connsiteX400" fmla="*/ 5185612 w 5653087"/>
              <a:gd name="connsiteY400" fmla="*/ 5388726 h 6048375"/>
              <a:gd name="connsiteX401" fmla="*/ 5181314 w 5653087"/>
              <a:gd name="connsiteY401" fmla="*/ 5384438 h 6048375"/>
              <a:gd name="connsiteX402" fmla="*/ 5181314 w 5653087"/>
              <a:gd name="connsiteY402" fmla="*/ 5360755 h 6048375"/>
              <a:gd name="connsiteX403" fmla="*/ 5185612 w 5653087"/>
              <a:gd name="connsiteY403" fmla="*/ 5356468 h 6048375"/>
              <a:gd name="connsiteX404" fmla="*/ 5244958 w 5653087"/>
              <a:gd name="connsiteY404" fmla="*/ 5356468 h 6048375"/>
              <a:gd name="connsiteX405" fmla="*/ 5249256 w 5653087"/>
              <a:gd name="connsiteY405" fmla="*/ 5352180 h 6048375"/>
              <a:gd name="connsiteX406" fmla="*/ 5249256 w 5653087"/>
              <a:gd name="connsiteY406" fmla="*/ 5323597 h 6048375"/>
              <a:gd name="connsiteX407" fmla="*/ 5244958 w 5653087"/>
              <a:gd name="connsiteY407" fmla="*/ 5319309 h 6048375"/>
              <a:gd name="connsiteX408" fmla="*/ 4964186 w 5653087"/>
              <a:gd name="connsiteY408" fmla="*/ 5319309 h 6048375"/>
              <a:gd name="connsiteX409" fmla="*/ 4960503 w 5653087"/>
              <a:gd name="connsiteY409" fmla="*/ 5322780 h 6048375"/>
              <a:gd name="connsiteX410" fmla="*/ 4960503 w 5653087"/>
              <a:gd name="connsiteY410" fmla="*/ 5493054 h 6048375"/>
              <a:gd name="connsiteX411" fmla="*/ 4964186 w 5653087"/>
              <a:gd name="connsiteY411" fmla="*/ 5496729 h 6048375"/>
              <a:gd name="connsiteX412" fmla="*/ 5023738 w 5653087"/>
              <a:gd name="connsiteY412" fmla="*/ 5496729 h 6048375"/>
              <a:gd name="connsiteX413" fmla="*/ 5111530 w 5653087"/>
              <a:gd name="connsiteY413" fmla="*/ 5437930 h 6048375"/>
              <a:gd name="connsiteX414" fmla="*/ 5020259 w 5653087"/>
              <a:gd name="connsiteY414" fmla="*/ 5319309 h 6048375"/>
              <a:gd name="connsiteX415" fmla="*/ 4894608 w 5653087"/>
              <a:gd name="connsiteY415" fmla="*/ 5319309 h 6048375"/>
              <a:gd name="connsiteX416" fmla="*/ 4890515 w 5653087"/>
              <a:gd name="connsiteY416" fmla="*/ 5323393 h 6048375"/>
              <a:gd name="connsiteX417" fmla="*/ 4890515 w 5653087"/>
              <a:gd name="connsiteY417" fmla="*/ 5492850 h 6048375"/>
              <a:gd name="connsiteX418" fmla="*/ 4894608 w 5653087"/>
              <a:gd name="connsiteY418" fmla="*/ 5496933 h 6048375"/>
              <a:gd name="connsiteX419" fmla="*/ 4930216 w 5653087"/>
              <a:gd name="connsiteY419" fmla="*/ 5496933 h 6048375"/>
              <a:gd name="connsiteX420" fmla="*/ 4934309 w 5653087"/>
              <a:gd name="connsiteY420" fmla="*/ 5492850 h 6048375"/>
              <a:gd name="connsiteX421" fmla="*/ 4934309 w 5653087"/>
              <a:gd name="connsiteY421" fmla="*/ 5323393 h 6048375"/>
              <a:gd name="connsiteX422" fmla="*/ 4930216 w 5653087"/>
              <a:gd name="connsiteY422" fmla="*/ 5319309 h 6048375"/>
              <a:gd name="connsiteX423" fmla="*/ 4641873 w 5653087"/>
              <a:gd name="connsiteY423" fmla="*/ 5319309 h 6048375"/>
              <a:gd name="connsiteX424" fmla="*/ 4637780 w 5653087"/>
              <a:gd name="connsiteY424" fmla="*/ 5323393 h 6048375"/>
              <a:gd name="connsiteX425" fmla="*/ 4637780 w 5653087"/>
              <a:gd name="connsiteY425" fmla="*/ 5492646 h 6048375"/>
              <a:gd name="connsiteX426" fmla="*/ 4641873 w 5653087"/>
              <a:gd name="connsiteY426" fmla="*/ 5496729 h 6048375"/>
              <a:gd name="connsiteX427" fmla="*/ 4677276 w 5653087"/>
              <a:gd name="connsiteY427" fmla="*/ 5496729 h 6048375"/>
              <a:gd name="connsiteX428" fmla="*/ 4681369 w 5653087"/>
              <a:gd name="connsiteY428" fmla="*/ 5492646 h 6048375"/>
              <a:gd name="connsiteX429" fmla="*/ 4681369 w 5653087"/>
              <a:gd name="connsiteY429" fmla="*/ 5323393 h 6048375"/>
              <a:gd name="connsiteX430" fmla="*/ 4677276 w 5653087"/>
              <a:gd name="connsiteY430" fmla="*/ 5319309 h 6048375"/>
              <a:gd name="connsiteX431" fmla="*/ 4571885 w 5653087"/>
              <a:gd name="connsiteY431" fmla="*/ 5319105 h 6048375"/>
              <a:gd name="connsiteX432" fmla="*/ 4568815 w 5653087"/>
              <a:gd name="connsiteY432" fmla="*/ 5322168 h 6048375"/>
              <a:gd name="connsiteX433" fmla="*/ 4568815 w 5653087"/>
              <a:gd name="connsiteY433" fmla="*/ 5431601 h 6048375"/>
              <a:gd name="connsiteX434" fmla="*/ 4548965 w 5653087"/>
              <a:gd name="connsiteY434" fmla="*/ 5458755 h 6048375"/>
              <a:gd name="connsiteX435" fmla="*/ 4507218 w 5653087"/>
              <a:gd name="connsiteY435" fmla="*/ 5425680 h 6048375"/>
              <a:gd name="connsiteX436" fmla="*/ 4507218 w 5653087"/>
              <a:gd name="connsiteY436" fmla="*/ 5322372 h 6048375"/>
              <a:gd name="connsiteX437" fmla="*/ 4504148 w 5653087"/>
              <a:gd name="connsiteY437" fmla="*/ 5319310 h 6048375"/>
              <a:gd name="connsiteX438" fmla="*/ 4466494 w 5653087"/>
              <a:gd name="connsiteY438" fmla="*/ 5319310 h 6048375"/>
              <a:gd name="connsiteX439" fmla="*/ 4463424 w 5653087"/>
              <a:gd name="connsiteY439" fmla="*/ 5322168 h 6048375"/>
              <a:gd name="connsiteX440" fmla="*/ 4463424 w 5653087"/>
              <a:gd name="connsiteY440" fmla="*/ 5431397 h 6048375"/>
              <a:gd name="connsiteX441" fmla="*/ 4538528 w 5653087"/>
              <a:gd name="connsiteY441" fmla="*/ 5499588 h 6048375"/>
              <a:gd name="connsiteX442" fmla="*/ 4612609 w 5653087"/>
              <a:gd name="connsiteY442" fmla="*/ 5431397 h 6048375"/>
              <a:gd name="connsiteX443" fmla="*/ 4612609 w 5653087"/>
              <a:gd name="connsiteY443" fmla="*/ 5322168 h 6048375"/>
              <a:gd name="connsiteX444" fmla="*/ 4609539 w 5653087"/>
              <a:gd name="connsiteY444" fmla="*/ 5319105 h 6048375"/>
              <a:gd name="connsiteX445" fmla="*/ 4796993 w 5653087"/>
              <a:gd name="connsiteY445" fmla="*/ 5316247 h 6048375"/>
              <a:gd name="connsiteX446" fmla="*/ 4703675 w 5653087"/>
              <a:gd name="connsiteY446" fmla="*/ 5407509 h 6048375"/>
              <a:gd name="connsiteX447" fmla="*/ 4796993 w 5653087"/>
              <a:gd name="connsiteY447" fmla="*/ 5499588 h 6048375"/>
              <a:gd name="connsiteX448" fmla="*/ 4865753 w 5653087"/>
              <a:gd name="connsiteY448" fmla="*/ 5472842 h 6048375"/>
              <a:gd name="connsiteX449" fmla="*/ 4866367 w 5653087"/>
              <a:gd name="connsiteY449" fmla="*/ 5466513 h 6048375"/>
              <a:gd name="connsiteX450" fmla="*/ 4849586 w 5653087"/>
              <a:gd name="connsiteY450" fmla="*/ 5442626 h 6048375"/>
              <a:gd name="connsiteX451" fmla="*/ 4842424 w 5653087"/>
              <a:gd name="connsiteY451" fmla="*/ 5441809 h 6048375"/>
              <a:gd name="connsiteX452" fmla="*/ 4799039 w 5653087"/>
              <a:gd name="connsiteY452" fmla="*/ 5459980 h 6048375"/>
              <a:gd name="connsiteX453" fmla="*/ 4748697 w 5653087"/>
              <a:gd name="connsiteY453" fmla="*/ 5406693 h 6048375"/>
              <a:gd name="connsiteX454" fmla="*/ 4799039 w 5653087"/>
              <a:gd name="connsiteY454" fmla="*/ 5356060 h 6048375"/>
              <a:gd name="connsiteX455" fmla="*/ 4839354 w 5653087"/>
              <a:gd name="connsiteY455" fmla="*/ 5370760 h 6048375"/>
              <a:gd name="connsiteX456" fmla="*/ 4846516 w 5653087"/>
              <a:gd name="connsiteY456" fmla="*/ 5369330 h 6048375"/>
              <a:gd name="connsiteX457" fmla="*/ 4861660 w 5653087"/>
              <a:gd name="connsiteY457" fmla="*/ 5344830 h 6048375"/>
              <a:gd name="connsiteX458" fmla="*/ 4860637 w 5653087"/>
              <a:gd name="connsiteY458" fmla="*/ 5338501 h 6048375"/>
              <a:gd name="connsiteX459" fmla="*/ 4796993 w 5653087"/>
              <a:gd name="connsiteY459" fmla="*/ 5316247 h 6048375"/>
              <a:gd name="connsiteX460" fmla="*/ 4382385 w 5653087"/>
              <a:gd name="connsiteY460" fmla="*/ 5316247 h 6048375"/>
              <a:gd name="connsiteX461" fmla="*/ 4319559 w 5653087"/>
              <a:gd name="connsiteY461" fmla="*/ 5370760 h 6048375"/>
              <a:gd name="connsiteX462" fmla="*/ 4399575 w 5653087"/>
              <a:gd name="connsiteY462" fmla="*/ 5445688 h 6048375"/>
              <a:gd name="connsiteX463" fmla="*/ 4380953 w 5653087"/>
              <a:gd name="connsiteY463" fmla="*/ 5459776 h 6048375"/>
              <a:gd name="connsiteX464" fmla="*/ 4342275 w 5653087"/>
              <a:gd name="connsiteY464" fmla="*/ 5444464 h 6048375"/>
              <a:gd name="connsiteX465" fmla="*/ 4335522 w 5653087"/>
              <a:gd name="connsiteY465" fmla="*/ 5445484 h 6048375"/>
              <a:gd name="connsiteX466" fmla="*/ 4318127 w 5653087"/>
              <a:gd name="connsiteY466" fmla="*/ 5471005 h 6048375"/>
              <a:gd name="connsiteX467" fmla="*/ 4318946 w 5653087"/>
              <a:gd name="connsiteY467" fmla="*/ 5477130 h 6048375"/>
              <a:gd name="connsiteX468" fmla="*/ 4380748 w 5653087"/>
              <a:gd name="connsiteY468" fmla="*/ 5499588 h 6048375"/>
              <a:gd name="connsiteX469" fmla="*/ 4443369 w 5653087"/>
              <a:gd name="connsiteY469" fmla="*/ 5444464 h 6048375"/>
              <a:gd name="connsiteX470" fmla="*/ 4363353 w 5653087"/>
              <a:gd name="connsiteY470" fmla="*/ 5369943 h 6048375"/>
              <a:gd name="connsiteX471" fmla="*/ 4382181 w 5653087"/>
              <a:gd name="connsiteY471" fmla="*/ 5356060 h 6048375"/>
              <a:gd name="connsiteX472" fmla="*/ 4417175 w 5653087"/>
              <a:gd name="connsiteY472" fmla="*/ 5368514 h 6048375"/>
              <a:gd name="connsiteX473" fmla="*/ 4423928 w 5653087"/>
              <a:gd name="connsiteY473" fmla="*/ 5366880 h 6048375"/>
              <a:gd name="connsiteX474" fmla="*/ 4438048 w 5653087"/>
              <a:gd name="connsiteY474" fmla="*/ 5339522 h 6048375"/>
              <a:gd name="connsiteX475" fmla="*/ 4436820 w 5653087"/>
              <a:gd name="connsiteY475" fmla="*/ 5333806 h 6048375"/>
              <a:gd name="connsiteX476" fmla="*/ 4382385 w 5653087"/>
              <a:gd name="connsiteY476" fmla="*/ 5316247 h 6048375"/>
              <a:gd name="connsiteX477" fmla="*/ 0 w 5653087"/>
              <a:gd name="connsiteY477" fmla="*/ 0 h 6048375"/>
              <a:gd name="connsiteX478" fmla="*/ 5653087 w 5653087"/>
              <a:gd name="connsiteY478" fmla="*/ 0 h 6048375"/>
              <a:gd name="connsiteX479" fmla="*/ 5653087 w 5653087"/>
              <a:gd name="connsiteY479" fmla="*/ 6048375 h 6048375"/>
              <a:gd name="connsiteX480" fmla="*/ 0 w 5653087"/>
              <a:gd name="connsiteY480" fmla="*/ 6048375 h 604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Lst>
            <a:rect l="l" t="t" r="r" b="b"/>
            <a:pathLst>
              <a:path w="5653087" h="6048375">
                <a:moveTo>
                  <a:pt x="5160849" y="5752958"/>
                </a:moveTo>
                <a:lnTo>
                  <a:pt x="5160000" y="5753610"/>
                </a:lnTo>
                <a:lnTo>
                  <a:pt x="5159826" y="5753366"/>
                </a:lnTo>
                <a:cubicBezTo>
                  <a:pt x="5160236" y="5753162"/>
                  <a:pt x="5160440" y="5753571"/>
                  <a:pt x="5160849" y="5752958"/>
                </a:cubicBezTo>
                <a:close/>
                <a:moveTo>
                  <a:pt x="5200960" y="5747854"/>
                </a:moveTo>
                <a:lnTo>
                  <a:pt x="5200562" y="5748268"/>
                </a:lnTo>
                <a:lnTo>
                  <a:pt x="5200550" y="5748262"/>
                </a:lnTo>
                <a:cubicBezTo>
                  <a:pt x="5200550" y="5747650"/>
                  <a:pt x="5200755" y="5747854"/>
                  <a:pt x="5200960" y="5747854"/>
                </a:cubicBezTo>
                <a:close/>
                <a:moveTo>
                  <a:pt x="5230377" y="5728560"/>
                </a:moveTo>
                <a:cubicBezTo>
                  <a:pt x="5229507" y="5728764"/>
                  <a:pt x="5228587" y="5729377"/>
                  <a:pt x="5227973" y="5729071"/>
                </a:cubicBezTo>
                <a:lnTo>
                  <a:pt x="5227973" y="5730908"/>
                </a:lnTo>
                <a:cubicBezTo>
                  <a:pt x="5227154" y="5730908"/>
                  <a:pt x="5226335" y="5731317"/>
                  <a:pt x="5225312" y="5732133"/>
                </a:cubicBezTo>
                <a:lnTo>
                  <a:pt x="5224698" y="5733154"/>
                </a:lnTo>
                <a:cubicBezTo>
                  <a:pt x="5223880" y="5734583"/>
                  <a:pt x="5223675" y="5733154"/>
                  <a:pt x="5222447" y="5733358"/>
                </a:cubicBezTo>
                <a:cubicBezTo>
                  <a:pt x="5222447" y="5732746"/>
                  <a:pt x="5222242" y="5732337"/>
                  <a:pt x="5222447" y="5732746"/>
                </a:cubicBezTo>
                <a:cubicBezTo>
                  <a:pt x="5220605" y="5729071"/>
                  <a:pt x="5219173" y="5735604"/>
                  <a:pt x="5217536" y="5732950"/>
                </a:cubicBezTo>
                <a:cubicBezTo>
                  <a:pt x="5217126" y="5733562"/>
                  <a:pt x="5216922" y="5733358"/>
                  <a:pt x="5216717" y="5732950"/>
                </a:cubicBezTo>
                <a:cubicBezTo>
                  <a:pt x="5216717" y="5732950"/>
                  <a:pt x="5216717" y="5732950"/>
                  <a:pt x="5216512" y="5732950"/>
                </a:cubicBezTo>
                <a:cubicBezTo>
                  <a:pt x="5216308" y="5732746"/>
                  <a:pt x="5216103" y="5732337"/>
                  <a:pt x="5215899" y="5732133"/>
                </a:cubicBezTo>
                <a:cubicBezTo>
                  <a:pt x="5216103" y="5732541"/>
                  <a:pt x="5216308" y="5732950"/>
                  <a:pt x="5216308" y="5732950"/>
                </a:cubicBezTo>
                <a:cubicBezTo>
                  <a:pt x="5216103" y="5732950"/>
                  <a:pt x="5215694" y="5733154"/>
                  <a:pt x="5215284" y="5733562"/>
                </a:cubicBezTo>
                <a:lnTo>
                  <a:pt x="5215080" y="5731725"/>
                </a:lnTo>
                <a:cubicBezTo>
                  <a:pt x="5214671" y="5731112"/>
                  <a:pt x="5214875" y="5732541"/>
                  <a:pt x="5215080" y="5733971"/>
                </a:cubicBezTo>
                <a:cubicBezTo>
                  <a:pt x="5214875" y="5734175"/>
                  <a:pt x="5214671" y="5734583"/>
                  <a:pt x="5214466" y="5734991"/>
                </a:cubicBezTo>
                <a:cubicBezTo>
                  <a:pt x="5214057" y="5732133"/>
                  <a:pt x="5213443" y="5736012"/>
                  <a:pt x="5212829" y="5732950"/>
                </a:cubicBezTo>
                <a:cubicBezTo>
                  <a:pt x="5212624" y="5734379"/>
                  <a:pt x="5210782" y="5733154"/>
                  <a:pt x="5210578" y="5736421"/>
                </a:cubicBezTo>
                <a:cubicBezTo>
                  <a:pt x="5210578" y="5736012"/>
                  <a:pt x="5210373" y="5735808"/>
                  <a:pt x="5210578" y="5735808"/>
                </a:cubicBezTo>
                <a:cubicBezTo>
                  <a:pt x="5210168" y="5735400"/>
                  <a:pt x="5209555" y="5735196"/>
                  <a:pt x="5209145" y="5736012"/>
                </a:cubicBezTo>
                <a:lnTo>
                  <a:pt x="5208941" y="5733767"/>
                </a:lnTo>
                <a:lnTo>
                  <a:pt x="5208122" y="5736829"/>
                </a:lnTo>
                <a:cubicBezTo>
                  <a:pt x="5207508" y="5735400"/>
                  <a:pt x="5207099" y="5734583"/>
                  <a:pt x="5207713" y="5732950"/>
                </a:cubicBezTo>
                <a:cubicBezTo>
                  <a:pt x="5206280" y="5735808"/>
                  <a:pt x="5206485" y="5733971"/>
                  <a:pt x="5205462" y="5736829"/>
                </a:cubicBezTo>
                <a:lnTo>
                  <a:pt x="5205462" y="5735400"/>
                </a:lnTo>
                <a:cubicBezTo>
                  <a:pt x="5205052" y="5735400"/>
                  <a:pt x="5204439" y="5737441"/>
                  <a:pt x="5204029" y="5736217"/>
                </a:cubicBezTo>
                <a:cubicBezTo>
                  <a:pt x="5202801" y="5733358"/>
                  <a:pt x="5198913" y="5737033"/>
                  <a:pt x="5196048" y="5734583"/>
                </a:cubicBezTo>
                <a:cubicBezTo>
                  <a:pt x="5196867" y="5738871"/>
                  <a:pt x="5194820" y="5732746"/>
                  <a:pt x="5194820" y="5736012"/>
                </a:cubicBezTo>
                <a:cubicBezTo>
                  <a:pt x="5194616" y="5734991"/>
                  <a:pt x="5194206" y="5734379"/>
                  <a:pt x="5194616" y="5733562"/>
                </a:cubicBezTo>
                <a:cubicBezTo>
                  <a:pt x="5193388" y="5734583"/>
                  <a:pt x="5192569" y="5731929"/>
                  <a:pt x="5191751" y="5734991"/>
                </a:cubicBezTo>
                <a:cubicBezTo>
                  <a:pt x="5191546" y="5733971"/>
                  <a:pt x="5191955" y="5733562"/>
                  <a:pt x="5191751" y="5732950"/>
                </a:cubicBezTo>
                <a:cubicBezTo>
                  <a:pt x="5191751" y="5733154"/>
                  <a:pt x="5191341" y="5733767"/>
                  <a:pt x="5191137" y="5733154"/>
                </a:cubicBezTo>
                <a:cubicBezTo>
                  <a:pt x="5190932" y="5732541"/>
                  <a:pt x="5191341" y="5732337"/>
                  <a:pt x="5191546" y="5731725"/>
                </a:cubicBezTo>
                <a:cubicBezTo>
                  <a:pt x="5190318" y="5731929"/>
                  <a:pt x="5188476" y="5736012"/>
                  <a:pt x="5188681" y="5736421"/>
                </a:cubicBezTo>
                <a:cubicBezTo>
                  <a:pt x="5188067" y="5736217"/>
                  <a:pt x="5185816" y="5734583"/>
                  <a:pt x="5185816" y="5736829"/>
                </a:cubicBezTo>
                <a:cubicBezTo>
                  <a:pt x="5185611" y="5736217"/>
                  <a:pt x="5185202" y="5736625"/>
                  <a:pt x="5184997" y="5737033"/>
                </a:cubicBezTo>
                <a:cubicBezTo>
                  <a:pt x="5183974" y="5737033"/>
                  <a:pt x="5183770" y="5734787"/>
                  <a:pt x="5182746" y="5735196"/>
                </a:cubicBezTo>
                <a:lnTo>
                  <a:pt x="5183156" y="5735604"/>
                </a:lnTo>
                <a:cubicBezTo>
                  <a:pt x="5182951" y="5738462"/>
                  <a:pt x="5182337" y="5736217"/>
                  <a:pt x="5181518" y="5736625"/>
                </a:cubicBezTo>
                <a:lnTo>
                  <a:pt x="5181518" y="5736421"/>
                </a:lnTo>
                <a:cubicBezTo>
                  <a:pt x="5179472" y="5734379"/>
                  <a:pt x="5180700" y="5737441"/>
                  <a:pt x="5178654" y="5735196"/>
                </a:cubicBezTo>
                <a:cubicBezTo>
                  <a:pt x="5178654" y="5735196"/>
                  <a:pt x="5177221" y="5735808"/>
                  <a:pt x="5176607" y="5735400"/>
                </a:cubicBezTo>
                <a:cubicBezTo>
                  <a:pt x="5176402" y="5734991"/>
                  <a:pt x="5175175" y="5734379"/>
                  <a:pt x="5175379" y="5734175"/>
                </a:cubicBezTo>
                <a:cubicBezTo>
                  <a:pt x="5173537" y="5731929"/>
                  <a:pt x="5174151" y="5736012"/>
                  <a:pt x="5172923" y="5736625"/>
                </a:cubicBezTo>
                <a:cubicBezTo>
                  <a:pt x="5172719" y="5735400"/>
                  <a:pt x="5173128" y="5733358"/>
                  <a:pt x="5172105" y="5733154"/>
                </a:cubicBezTo>
                <a:cubicBezTo>
                  <a:pt x="5171696" y="5732133"/>
                  <a:pt x="5170058" y="5737441"/>
                  <a:pt x="5168831" y="5734991"/>
                </a:cubicBezTo>
                <a:cubicBezTo>
                  <a:pt x="5169035" y="5736012"/>
                  <a:pt x="5169444" y="5736829"/>
                  <a:pt x="5168831" y="5737646"/>
                </a:cubicBezTo>
                <a:cubicBezTo>
                  <a:pt x="5168012" y="5738054"/>
                  <a:pt x="5166375" y="5734175"/>
                  <a:pt x="5165761" y="5737237"/>
                </a:cubicBezTo>
                <a:cubicBezTo>
                  <a:pt x="5165556" y="5737033"/>
                  <a:pt x="5165556" y="5736625"/>
                  <a:pt x="5165556" y="5736421"/>
                </a:cubicBezTo>
                <a:cubicBezTo>
                  <a:pt x="5164942" y="5737237"/>
                  <a:pt x="5163510" y="5737850"/>
                  <a:pt x="5163101" y="5739483"/>
                </a:cubicBezTo>
                <a:cubicBezTo>
                  <a:pt x="5162077" y="5733358"/>
                  <a:pt x="5159212" y="5742750"/>
                  <a:pt x="5158803" y="5737033"/>
                </a:cubicBezTo>
                <a:lnTo>
                  <a:pt x="5156757" y="5737441"/>
                </a:lnTo>
                <a:lnTo>
                  <a:pt x="5156757" y="5736829"/>
                </a:lnTo>
                <a:cubicBezTo>
                  <a:pt x="5155529" y="5736421"/>
                  <a:pt x="5155120" y="5737850"/>
                  <a:pt x="5154710" y="5739279"/>
                </a:cubicBezTo>
                <a:cubicBezTo>
                  <a:pt x="5154301" y="5738871"/>
                  <a:pt x="5154505" y="5738462"/>
                  <a:pt x="5154505" y="5738054"/>
                </a:cubicBezTo>
                <a:cubicBezTo>
                  <a:pt x="5152459" y="5737033"/>
                  <a:pt x="5152459" y="5737237"/>
                  <a:pt x="5151027" y="5740300"/>
                </a:cubicBezTo>
                <a:lnTo>
                  <a:pt x="5150822" y="5738462"/>
                </a:lnTo>
                <a:cubicBezTo>
                  <a:pt x="5150413" y="5739483"/>
                  <a:pt x="5147957" y="5735808"/>
                  <a:pt x="5146115" y="5738054"/>
                </a:cubicBezTo>
                <a:cubicBezTo>
                  <a:pt x="5146115" y="5737850"/>
                  <a:pt x="5144273" y="5737646"/>
                  <a:pt x="5144478" y="5737237"/>
                </a:cubicBezTo>
                <a:cubicBezTo>
                  <a:pt x="5142636" y="5739687"/>
                  <a:pt x="5140590" y="5733971"/>
                  <a:pt x="5140794" y="5739279"/>
                </a:cubicBezTo>
                <a:lnTo>
                  <a:pt x="5138134" y="5739279"/>
                </a:lnTo>
                <a:cubicBezTo>
                  <a:pt x="5138543" y="5740504"/>
                  <a:pt x="5136292" y="5742137"/>
                  <a:pt x="5136088" y="5739891"/>
                </a:cubicBezTo>
                <a:cubicBezTo>
                  <a:pt x="5132609" y="5740504"/>
                  <a:pt x="5132199" y="5741321"/>
                  <a:pt x="5130562" y="5739075"/>
                </a:cubicBezTo>
                <a:lnTo>
                  <a:pt x="5127288" y="5741525"/>
                </a:lnTo>
                <a:lnTo>
                  <a:pt x="5126060" y="5741525"/>
                </a:lnTo>
                <a:cubicBezTo>
                  <a:pt x="5125651" y="5740912"/>
                  <a:pt x="5125446" y="5739483"/>
                  <a:pt x="5126265" y="5739483"/>
                </a:cubicBezTo>
                <a:cubicBezTo>
                  <a:pt x="5125651" y="5738054"/>
                  <a:pt x="5125037" y="5740912"/>
                  <a:pt x="5125037" y="5741525"/>
                </a:cubicBezTo>
                <a:cubicBezTo>
                  <a:pt x="5123400" y="5740708"/>
                  <a:pt x="5125446" y="5738258"/>
                  <a:pt x="5124832" y="5738258"/>
                </a:cubicBezTo>
                <a:lnTo>
                  <a:pt x="5124218" y="5738462"/>
                </a:lnTo>
                <a:lnTo>
                  <a:pt x="5124423" y="5738667"/>
                </a:lnTo>
                <a:cubicBezTo>
                  <a:pt x="5124014" y="5739891"/>
                  <a:pt x="5124014" y="5741117"/>
                  <a:pt x="5122991" y="5741117"/>
                </a:cubicBezTo>
                <a:cubicBezTo>
                  <a:pt x="5122376" y="5740708"/>
                  <a:pt x="5122581" y="5739483"/>
                  <a:pt x="5122376" y="5739483"/>
                </a:cubicBezTo>
                <a:cubicBezTo>
                  <a:pt x="5122376" y="5739279"/>
                  <a:pt x="5122172" y="5739279"/>
                  <a:pt x="5121967" y="5739483"/>
                </a:cubicBezTo>
                <a:lnTo>
                  <a:pt x="5120535" y="5739483"/>
                </a:lnTo>
                <a:lnTo>
                  <a:pt x="5121353" y="5741525"/>
                </a:lnTo>
                <a:cubicBezTo>
                  <a:pt x="5120739" y="5742750"/>
                  <a:pt x="5119921" y="5741525"/>
                  <a:pt x="5120944" y="5743975"/>
                </a:cubicBezTo>
                <a:cubicBezTo>
                  <a:pt x="5119716" y="5740300"/>
                  <a:pt x="5115419" y="5743362"/>
                  <a:pt x="5114805" y="5742137"/>
                </a:cubicBezTo>
                <a:cubicBezTo>
                  <a:pt x="5113986" y="5743771"/>
                  <a:pt x="5113168" y="5743975"/>
                  <a:pt x="5112144" y="5743771"/>
                </a:cubicBezTo>
                <a:cubicBezTo>
                  <a:pt x="5112554" y="5744179"/>
                  <a:pt x="5112758" y="5746629"/>
                  <a:pt x="5111940" y="5746425"/>
                </a:cubicBezTo>
                <a:cubicBezTo>
                  <a:pt x="5111735" y="5741321"/>
                  <a:pt x="5110098" y="5744383"/>
                  <a:pt x="5108870" y="5740912"/>
                </a:cubicBezTo>
                <a:cubicBezTo>
                  <a:pt x="5109689" y="5743158"/>
                  <a:pt x="5106210" y="5741933"/>
                  <a:pt x="5107642" y="5744996"/>
                </a:cubicBezTo>
                <a:cubicBezTo>
                  <a:pt x="5106824" y="5744791"/>
                  <a:pt x="5107438" y="5743158"/>
                  <a:pt x="5106619" y="5741933"/>
                </a:cubicBezTo>
                <a:cubicBezTo>
                  <a:pt x="5105800" y="5742954"/>
                  <a:pt x="5104777" y="5742750"/>
                  <a:pt x="5103549" y="5742546"/>
                </a:cubicBezTo>
                <a:cubicBezTo>
                  <a:pt x="5102321" y="5742341"/>
                  <a:pt x="5101298" y="5741933"/>
                  <a:pt x="5100070" y="5742341"/>
                </a:cubicBezTo>
                <a:cubicBezTo>
                  <a:pt x="5100070" y="5742954"/>
                  <a:pt x="5100684" y="5743975"/>
                  <a:pt x="5100275" y="5744996"/>
                </a:cubicBezTo>
                <a:lnTo>
                  <a:pt x="5098638" y="5741933"/>
                </a:lnTo>
                <a:cubicBezTo>
                  <a:pt x="5098229" y="5742341"/>
                  <a:pt x="5098638" y="5745812"/>
                  <a:pt x="5097615" y="5743771"/>
                </a:cubicBezTo>
                <a:cubicBezTo>
                  <a:pt x="5097819" y="5744383"/>
                  <a:pt x="5098024" y="5745200"/>
                  <a:pt x="5097819" y="5745404"/>
                </a:cubicBezTo>
                <a:cubicBezTo>
                  <a:pt x="5092908" y="5742954"/>
                  <a:pt x="5089020" y="5749692"/>
                  <a:pt x="5083699" y="5744587"/>
                </a:cubicBezTo>
                <a:cubicBezTo>
                  <a:pt x="5084518" y="5745812"/>
                  <a:pt x="5084108" y="5746016"/>
                  <a:pt x="5083699" y="5746016"/>
                </a:cubicBezTo>
                <a:cubicBezTo>
                  <a:pt x="5084108" y="5746221"/>
                  <a:pt x="5083904" y="5747650"/>
                  <a:pt x="5084108" y="5748466"/>
                </a:cubicBezTo>
                <a:lnTo>
                  <a:pt x="5081857" y="5746425"/>
                </a:lnTo>
                <a:cubicBezTo>
                  <a:pt x="5081857" y="5748875"/>
                  <a:pt x="5079811" y="5747037"/>
                  <a:pt x="5080015" y="5749283"/>
                </a:cubicBezTo>
                <a:lnTo>
                  <a:pt x="5080629" y="5748671"/>
                </a:lnTo>
                <a:cubicBezTo>
                  <a:pt x="5080220" y="5751529"/>
                  <a:pt x="5082471" y="5754592"/>
                  <a:pt x="5082880" y="5758266"/>
                </a:cubicBezTo>
                <a:cubicBezTo>
                  <a:pt x="5083290" y="5755000"/>
                  <a:pt x="5085745" y="5762554"/>
                  <a:pt x="5086769" y="5757654"/>
                </a:cubicBezTo>
                <a:cubicBezTo>
                  <a:pt x="5087178" y="5758266"/>
                  <a:pt x="5086564" y="5758879"/>
                  <a:pt x="5086973" y="5759696"/>
                </a:cubicBezTo>
                <a:cubicBezTo>
                  <a:pt x="5087178" y="5758062"/>
                  <a:pt x="5087587" y="5757654"/>
                  <a:pt x="5088406" y="5758266"/>
                </a:cubicBezTo>
                <a:lnTo>
                  <a:pt x="5088406" y="5758675"/>
                </a:lnTo>
                <a:cubicBezTo>
                  <a:pt x="5090657" y="5757858"/>
                  <a:pt x="5091885" y="5759287"/>
                  <a:pt x="5094545" y="5759696"/>
                </a:cubicBezTo>
                <a:lnTo>
                  <a:pt x="5094136" y="5758062"/>
                </a:lnTo>
                <a:cubicBezTo>
                  <a:pt x="5094750" y="5758266"/>
                  <a:pt x="5094954" y="5758675"/>
                  <a:pt x="5095159" y="5759083"/>
                </a:cubicBezTo>
                <a:cubicBezTo>
                  <a:pt x="5095568" y="5756225"/>
                  <a:pt x="5093522" y="5759287"/>
                  <a:pt x="5093726" y="5756225"/>
                </a:cubicBezTo>
                <a:cubicBezTo>
                  <a:pt x="5094954" y="5759696"/>
                  <a:pt x="5097615" y="5755612"/>
                  <a:pt x="5098638" y="5759491"/>
                </a:cubicBezTo>
                <a:cubicBezTo>
                  <a:pt x="5099457" y="5759287"/>
                  <a:pt x="5098229" y="5757450"/>
                  <a:pt x="5099047" y="5757450"/>
                </a:cubicBezTo>
                <a:lnTo>
                  <a:pt x="5099457" y="5758471"/>
                </a:lnTo>
                <a:lnTo>
                  <a:pt x="5099457" y="5757042"/>
                </a:lnTo>
                <a:cubicBezTo>
                  <a:pt x="5100070" y="5757246"/>
                  <a:pt x="5100480" y="5758471"/>
                  <a:pt x="5100684" y="5759491"/>
                </a:cubicBezTo>
                <a:cubicBezTo>
                  <a:pt x="5100480" y="5759491"/>
                  <a:pt x="5100275" y="5759900"/>
                  <a:pt x="5100275" y="5759900"/>
                </a:cubicBezTo>
                <a:cubicBezTo>
                  <a:pt x="5101094" y="5761125"/>
                  <a:pt x="5102321" y="5759083"/>
                  <a:pt x="5102526" y="5759491"/>
                </a:cubicBezTo>
                <a:lnTo>
                  <a:pt x="5101708" y="5758879"/>
                </a:lnTo>
                <a:cubicBezTo>
                  <a:pt x="5102731" y="5758062"/>
                  <a:pt x="5104163" y="5758062"/>
                  <a:pt x="5105391" y="5757654"/>
                </a:cubicBezTo>
                <a:cubicBezTo>
                  <a:pt x="5106619" y="5757450"/>
                  <a:pt x="5108052" y="5757042"/>
                  <a:pt x="5109075" y="5755816"/>
                </a:cubicBezTo>
                <a:lnTo>
                  <a:pt x="5108870" y="5755000"/>
                </a:lnTo>
                <a:cubicBezTo>
                  <a:pt x="5110507" y="5753162"/>
                  <a:pt x="5110303" y="5755816"/>
                  <a:pt x="5112144" y="5754796"/>
                </a:cubicBezTo>
                <a:lnTo>
                  <a:pt x="5112144" y="5755000"/>
                </a:lnTo>
                <a:cubicBezTo>
                  <a:pt x="5112554" y="5754183"/>
                  <a:pt x="5112963" y="5753571"/>
                  <a:pt x="5113372" y="5753571"/>
                </a:cubicBezTo>
                <a:cubicBezTo>
                  <a:pt x="5112963" y="5754592"/>
                  <a:pt x="5114396" y="5755408"/>
                  <a:pt x="5113986" y="5756429"/>
                </a:cubicBezTo>
                <a:cubicBezTo>
                  <a:pt x="5115828" y="5754592"/>
                  <a:pt x="5114805" y="5755000"/>
                  <a:pt x="5115828" y="5751733"/>
                </a:cubicBezTo>
                <a:lnTo>
                  <a:pt x="5116237" y="5753162"/>
                </a:lnTo>
                <a:cubicBezTo>
                  <a:pt x="5116647" y="5751937"/>
                  <a:pt x="5116237" y="5752754"/>
                  <a:pt x="5117056" y="5752142"/>
                </a:cubicBezTo>
                <a:cubicBezTo>
                  <a:pt x="5116442" y="5753366"/>
                  <a:pt x="5118284" y="5752754"/>
                  <a:pt x="5117465" y="5754387"/>
                </a:cubicBezTo>
                <a:cubicBezTo>
                  <a:pt x="5119716" y="5757246"/>
                  <a:pt x="5120125" y="5750916"/>
                  <a:pt x="5121558" y="5755204"/>
                </a:cubicBezTo>
                <a:cubicBezTo>
                  <a:pt x="5122172" y="5751325"/>
                  <a:pt x="5122786" y="5754592"/>
                  <a:pt x="5124423" y="5754183"/>
                </a:cubicBezTo>
                <a:cubicBezTo>
                  <a:pt x="5124218" y="5754183"/>
                  <a:pt x="5124218" y="5754387"/>
                  <a:pt x="5124014" y="5754387"/>
                </a:cubicBezTo>
                <a:cubicBezTo>
                  <a:pt x="5124628" y="5755204"/>
                  <a:pt x="5127083" y="5752346"/>
                  <a:pt x="5126265" y="5754796"/>
                </a:cubicBezTo>
                <a:cubicBezTo>
                  <a:pt x="5126879" y="5756021"/>
                  <a:pt x="5127697" y="5752346"/>
                  <a:pt x="5127697" y="5755612"/>
                </a:cubicBezTo>
                <a:cubicBezTo>
                  <a:pt x="5128107" y="5751529"/>
                  <a:pt x="5129334" y="5756021"/>
                  <a:pt x="5130153" y="5752754"/>
                </a:cubicBezTo>
                <a:lnTo>
                  <a:pt x="5130153" y="5754592"/>
                </a:lnTo>
                <a:cubicBezTo>
                  <a:pt x="5130358" y="5754387"/>
                  <a:pt x="5130562" y="5753366"/>
                  <a:pt x="5130972" y="5753366"/>
                </a:cubicBezTo>
                <a:lnTo>
                  <a:pt x="5130562" y="5755816"/>
                </a:lnTo>
                <a:cubicBezTo>
                  <a:pt x="5131381" y="5753775"/>
                  <a:pt x="5132404" y="5757450"/>
                  <a:pt x="5133223" y="5756225"/>
                </a:cubicBezTo>
                <a:cubicBezTo>
                  <a:pt x="5131381" y="5756429"/>
                  <a:pt x="5132609" y="5754183"/>
                  <a:pt x="5131790" y="5752958"/>
                </a:cubicBezTo>
                <a:cubicBezTo>
                  <a:pt x="5133837" y="5750304"/>
                  <a:pt x="5133427" y="5757450"/>
                  <a:pt x="5135883" y="5756429"/>
                </a:cubicBezTo>
                <a:cubicBezTo>
                  <a:pt x="5135474" y="5756633"/>
                  <a:pt x="5134450" y="5755408"/>
                  <a:pt x="5135064" y="5754592"/>
                </a:cubicBezTo>
                <a:cubicBezTo>
                  <a:pt x="5135474" y="5755000"/>
                  <a:pt x="5136292" y="5755612"/>
                  <a:pt x="5136497" y="5756429"/>
                </a:cubicBezTo>
                <a:cubicBezTo>
                  <a:pt x="5138134" y="5756021"/>
                  <a:pt x="5136088" y="5754592"/>
                  <a:pt x="5136702" y="5753571"/>
                </a:cubicBezTo>
                <a:cubicBezTo>
                  <a:pt x="5137520" y="5755612"/>
                  <a:pt x="5137520" y="5752550"/>
                  <a:pt x="5138134" y="5751937"/>
                </a:cubicBezTo>
                <a:lnTo>
                  <a:pt x="5138339" y="5753775"/>
                </a:lnTo>
                <a:cubicBezTo>
                  <a:pt x="5140385" y="5754796"/>
                  <a:pt x="5138543" y="5749896"/>
                  <a:pt x="5140385" y="5751325"/>
                </a:cubicBezTo>
                <a:lnTo>
                  <a:pt x="5139771" y="5753979"/>
                </a:lnTo>
                <a:lnTo>
                  <a:pt x="5140590" y="5753162"/>
                </a:lnTo>
                <a:lnTo>
                  <a:pt x="5140590" y="5755204"/>
                </a:lnTo>
                <a:cubicBezTo>
                  <a:pt x="5141408" y="5753571"/>
                  <a:pt x="5141818" y="5753979"/>
                  <a:pt x="5142636" y="5754387"/>
                </a:cubicBezTo>
                <a:cubicBezTo>
                  <a:pt x="5142227" y="5753162"/>
                  <a:pt x="5142431" y="5751121"/>
                  <a:pt x="5143250" y="5750916"/>
                </a:cubicBezTo>
                <a:cubicBezTo>
                  <a:pt x="5143864" y="5751937"/>
                  <a:pt x="5143046" y="5752754"/>
                  <a:pt x="5144273" y="5752346"/>
                </a:cubicBezTo>
                <a:cubicBezTo>
                  <a:pt x="5144069" y="5753571"/>
                  <a:pt x="5143864" y="5755000"/>
                  <a:pt x="5143250" y="5753366"/>
                </a:cubicBezTo>
                <a:cubicBezTo>
                  <a:pt x="5143250" y="5753979"/>
                  <a:pt x="5143046" y="5754592"/>
                  <a:pt x="5143046" y="5755204"/>
                </a:cubicBezTo>
                <a:cubicBezTo>
                  <a:pt x="5143659" y="5756429"/>
                  <a:pt x="5144683" y="5755408"/>
                  <a:pt x="5145092" y="5755204"/>
                </a:cubicBezTo>
                <a:cubicBezTo>
                  <a:pt x="5144887" y="5755204"/>
                  <a:pt x="5144683" y="5755000"/>
                  <a:pt x="5144683" y="5754796"/>
                </a:cubicBezTo>
                <a:lnTo>
                  <a:pt x="5146115" y="5752142"/>
                </a:lnTo>
                <a:cubicBezTo>
                  <a:pt x="5146525" y="5752754"/>
                  <a:pt x="5146320" y="5753366"/>
                  <a:pt x="5146115" y="5753979"/>
                </a:cubicBezTo>
                <a:cubicBezTo>
                  <a:pt x="5146525" y="5753775"/>
                  <a:pt x="5146525" y="5752958"/>
                  <a:pt x="5147138" y="5752754"/>
                </a:cubicBezTo>
                <a:cubicBezTo>
                  <a:pt x="5147138" y="5754183"/>
                  <a:pt x="5147343" y="5755816"/>
                  <a:pt x="5146525" y="5756429"/>
                </a:cubicBezTo>
                <a:lnTo>
                  <a:pt x="5147957" y="5754592"/>
                </a:lnTo>
                <a:cubicBezTo>
                  <a:pt x="5148162" y="5755204"/>
                  <a:pt x="5148980" y="5756225"/>
                  <a:pt x="5148776" y="5756837"/>
                </a:cubicBezTo>
                <a:cubicBezTo>
                  <a:pt x="5149799" y="5757654"/>
                  <a:pt x="5150822" y="5753775"/>
                  <a:pt x="5152050" y="5754796"/>
                </a:cubicBezTo>
                <a:cubicBezTo>
                  <a:pt x="5152050" y="5754592"/>
                  <a:pt x="5152254" y="5754183"/>
                  <a:pt x="5152459" y="5753979"/>
                </a:cubicBezTo>
                <a:cubicBezTo>
                  <a:pt x="5153687" y="5754183"/>
                  <a:pt x="5154710" y="5756021"/>
                  <a:pt x="5155938" y="5753775"/>
                </a:cubicBezTo>
                <a:lnTo>
                  <a:pt x="5156757" y="5756429"/>
                </a:lnTo>
                <a:cubicBezTo>
                  <a:pt x="5157780" y="5755816"/>
                  <a:pt x="5155529" y="5753162"/>
                  <a:pt x="5157166" y="5752142"/>
                </a:cubicBezTo>
                <a:cubicBezTo>
                  <a:pt x="5158394" y="5751325"/>
                  <a:pt x="5157780" y="5754387"/>
                  <a:pt x="5158189" y="5755000"/>
                </a:cubicBezTo>
                <a:lnTo>
                  <a:pt x="5160000" y="5753610"/>
                </a:lnTo>
                <a:lnTo>
                  <a:pt x="5160849" y="5754796"/>
                </a:lnTo>
                <a:cubicBezTo>
                  <a:pt x="5162077" y="5753571"/>
                  <a:pt x="5162077" y="5754796"/>
                  <a:pt x="5163305" y="5752754"/>
                </a:cubicBezTo>
                <a:lnTo>
                  <a:pt x="5163856" y="5753671"/>
                </a:lnTo>
                <a:lnTo>
                  <a:pt x="5163510" y="5753979"/>
                </a:lnTo>
                <a:cubicBezTo>
                  <a:pt x="5163714" y="5753979"/>
                  <a:pt x="5163714" y="5753775"/>
                  <a:pt x="5163919" y="5753775"/>
                </a:cubicBezTo>
                <a:lnTo>
                  <a:pt x="5163856" y="5753671"/>
                </a:lnTo>
                <a:lnTo>
                  <a:pt x="5164457" y="5753137"/>
                </a:lnTo>
                <a:cubicBezTo>
                  <a:pt x="5164635" y="5751988"/>
                  <a:pt x="5164840" y="5750610"/>
                  <a:pt x="5165556" y="5750916"/>
                </a:cubicBezTo>
                <a:cubicBezTo>
                  <a:pt x="5166170" y="5751325"/>
                  <a:pt x="5166375" y="5751937"/>
                  <a:pt x="5166170" y="5752550"/>
                </a:cubicBezTo>
                <a:lnTo>
                  <a:pt x="5167193" y="5751325"/>
                </a:lnTo>
                <a:cubicBezTo>
                  <a:pt x="5167603" y="5751325"/>
                  <a:pt x="5167398" y="5752346"/>
                  <a:pt x="5167193" y="5752142"/>
                </a:cubicBezTo>
                <a:lnTo>
                  <a:pt x="5168831" y="5751733"/>
                </a:lnTo>
                <a:lnTo>
                  <a:pt x="5168831" y="5751937"/>
                </a:lnTo>
                <a:cubicBezTo>
                  <a:pt x="5169035" y="5751121"/>
                  <a:pt x="5169444" y="5749896"/>
                  <a:pt x="5169649" y="5749283"/>
                </a:cubicBezTo>
                <a:cubicBezTo>
                  <a:pt x="5170058" y="5749896"/>
                  <a:pt x="5169444" y="5749896"/>
                  <a:pt x="5169649" y="5750508"/>
                </a:cubicBezTo>
                <a:lnTo>
                  <a:pt x="5170468" y="5749283"/>
                </a:lnTo>
                <a:cubicBezTo>
                  <a:pt x="5170877" y="5750508"/>
                  <a:pt x="5170263" y="5751937"/>
                  <a:pt x="5169649" y="5751733"/>
                </a:cubicBezTo>
                <a:cubicBezTo>
                  <a:pt x="5170877" y="5756837"/>
                  <a:pt x="5170263" y="5750508"/>
                  <a:pt x="5172310" y="5753366"/>
                </a:cubicBezTo>
                <a:cubicBezTo>
                  <a:pt x="5172310" y="5753366"/>
                  <a:pt x="5173333" y="5752346"/>
                  <a:pt x="5173742" y="5751325"/>
                </a:cubicBezTo>
                <a:cubicBezTo>
                  <a:pt x="5173947" y="5753162"/>
                  <a:pt x="5174356" y="5752754"/>
                  <a:pt x="5174970" y="5752550"/>
                </a:cubicBezTo>
                <a:lnTo>
                  <a:pt x="5174970" y="5755000"/>
                </a:lnTo>
                <a:cubicBezTo>
                  <a:pt x="5175584" y="5754183"/>
                  <a:pt x="5175584" y="5752958"/>
                  <a:pt x="5175993" y="5751937"/>
                </a:cubicBezTo>
                <a:cubicBezTo>
                  <a:pt x="5176812" y="5752142"/>
                  <a:pt x="5177016" y="5753979"/>
                  <a:pt x="5177426" y="5755612"/>
                </a:cubicBezTo>
                <a:cubicBezTo>
                  <a:pt x="5178654" y="5756021"/>
                  <a:pt x="5176402" y="5752754"/>
                  <a:pt x="5177835" y="5752142"/>
                </a:cubicBezTo>
                <a:cubicBezTo>
                  <a:pt x="5178858" y="5752958"/>
                  <a:pt x="5179677" y="5751937"/>
                  <a:pt x="5180905" y="5750508"/>
                </a:cubicBezTo>
                <a:cubicBezTo>
                  <a:pt x="5181723" y="5751325"/>
                  <a:pt x="5180905" y="5751937"/>
                  <a:pt x="5181109" y="5752550"/>
                </a:cubicBezTo>
                <a:lnTo>
                  <a:pt x="5181723" y="5750508"/>
                </a:lnTo>
                <a:cubicBezTo>
                  <a:pt x="5181928" y="5750508"/>
                  <a:pt x="5181928" y="5751121"/>
                  <a:pt x="5181928" y="5751529"/>
                </a:cubicBezTo>
                <a:cubicBezTo>
                  <a:pt x="5182542" y="5750712"/>
                  <a:pt x="5181928" y="5749079"/>
                  <a:pt x="5182746" y="5748466"/>
                </a:cubicBezTo>
                <a:cubicBezTo>
                  <a:pt x="5182746" y="5745812"/>
                  <a:pt x="5184793" y="5752346"/>
                  <a:pt x="5185611" y="5749283"/>
                </a:cubicBezTo>
                <a:cubicBezTo>
                  <a:pt x="5186021" y="5749896"/>
                  <a:pt x="5185611" y="5750712"/>
                  <a:pt x="5185611" y="5751733"/>
                </a:cubicBezTo>
                <a:cubicBezTo>
                  <a:pt x="5187044" y="5749692"/>
                  <a:pt x="5186839" y="5750304"/>
                  <a:pt x="5187862" y="5747650"/>
                </a:cubicBezTo>
                <a:lnTo>
                  <a:pt x="5189090" y="5749283"/>
                </a:lnTo>
                <a:cubicBezTo>
                  <a:pt x="5188272" y="5747446"/>
                  <a:pt x="5189499" y="5747242"/>
                  <a:pt x="5189704" y="5748466"/>
                </a:cubicBezTo>
                <a:cubicBezTo>
                  <a:pt x="5189704" y="5748262"/>
                  <a:pt x="5189909" y="5747854"/>
                  <a:pt x="5190113" y="5747854"/>
                </a:cubicBezTo>
                <a:cubicBezTo>
                  <a:pt x="5190113" y="5748262"/>
                  <a:pt x="5189909" y="5748671"/>
                  <a:pt x="5190113" y="5748875"/>
                </a:cubicBezTo>
                <a:cubicBezTo>
                  <a:pt x="5190113" y="5749079"/>
                  <a:pt x="5190318" y="5748671"/>
                  <a:pt x="5190523" y="5748058"/>
                </a:cubicBezTo>
                <a:lnTo>
                  <a:pt x="5190932" y="5750712"/>
                </a:lnTo>
                <a:lnTo>
                  <a:pt x="5190932" y="5749692"/>
                </a:lnTo>
                <a:lnTo>
                  <a:pt x="5192774" y="5751325"/>
                </a:lnTo>
                <a:cubicBezTo>
                  <a:pt x="5194002" y="5748671"/>
                  <a:pt x="5194820" y="5750916"/>
                  <a:pt x="5194820" y="5751325"/>
                </a:cubicBezTo>
                <a:lnTo>
                  <a:pt x="5196662" y="5749079"/>
                </a:lnTo>
                <a:cubicBezTo>
                  <a:pt x="5196662" y="5750916"/>
                  <a:pt x="5197071" y="5750508"/>
                  <a:pt x="5197685" y="5751325"/>
                </a:cubicBezTo>
                <a:cubicBezTo>
                  <a:pt x="5197071" y="5747650"/>
                  <a:pt x="5198913" y="5748671"/>
                  <a:pt x="5199732" y="5747650"/>
                </a:cubicBezTo>
                <a:cubicBezTo>
                  <a:pt x="5199936" y="5748875"/>
                  <a:pt x="5199732" y="5750100"/>
                  <a:pt x="5198708" y="5749896"/>
                </a:cubicBezTo>
                <a:cubicBezTo>
                  <a:pt x="5199322" y="5751325"/>
                  <a:pt x="5199578" y="5750202"/>
                  <a:pt x="5199834" y="5749028"/>
                </a:cubicBezTo>
                <a:lnTo>
                  <a:pt x="5200562" y="5748268"/>
                </a:lnTo>
                <a:lnTo>
                  <a:pt x="5202068" y="5749020"/>
                </a:lnTo>
                <a:lnTo>
                  <a:pt x="5201983" y="5749079"/>
                </a:lnTo>
                <a:lnTo>
                  <a:pt x="5202187" y="5749079"/>
                </a:lnTo>
                <a:lnTo>
                  <a:pt x="5202068" y="5749020"/>
                </a:lnTo>
                <a:lnTo>
                  <a:pt x="5206689" y="5745812"/>
                </a:lnTo>
                <a:cubicBezTo>
                  <a:pt x="5206689" y="5746221"/>
                  <a:pt x="5206689" y="5749692"/>
                  <a:pt x="5206689" y="5750304"/>
                </a:cubicBezTo>
                <a:cubicBezTo>
                  <a:pt x="5206689" y="5750304"/>
                  <a:pt x="5208327" y="5747650"/>
                  <a:pt x="5208736" y="5750304"/>
                </a:cubicBezTo>
                <a:cubicBezTo>
                  <a:pt x="5209145" y="5750712"/>
                  <a:pt x="5208531" y="5746425"/>
                  <a:pt x="5210373" y="5750100"/>
                </a:cubicBezTo>
                <a:cubicBezTo>
                  <a:pt x="5210168" y="5749692"/>
                  <a:pt x="5209555" y="5746221"/>
                  <a:pt x="5209964" y="5745812"/>
                </a:cubicBezTo>
                <a:cubicBezTo>
                  <a:pt x="5210987" y="5748875"/>
                  <a:pt x="5210782" y="5747446"/>
                  <a:pt x="5212010" y="5749896"/>
                </a:cubicBezTo>
                <a:cubicBezTo>
                  <a:pt x="5211601" y="5749283"/>
                  <a:pt x="5211806" y="5744996"/>
                  <a:pt x="5212420" y="5745200"/>
                </a:cubicBezTo>
                <a:cubicBezTo>
                  <a:pt x="5212420" y="5745812"/>
                  <a:pt x="5212624" y="5749487"/>
                  <a:pt x="5212420" y="5749896"/>
                </a:cubicBezTo>
                <a:lnTo>
                  <a:pt x="5213647" y="5745608"/>
                </a:lnTo>
                <a:cubicBezTo>
                  <a:pt x="5213238" y="5746425"/>
                  <a:pt x="5213647" y="5749079"/>
                  <a:pt x="5214057" y="5750304"/>
                </a:cubicBezTo>
                <a:cubicBezTo>
                  <a:pt x="5213852" y="5749487"/>
                  <a:pt x="5215284" y="5750304"/>
                  <a:pt x="5215694" y="5749896"/>
                </a:cubicBezTo>
                <a:lnTo>
                  <a:pt x="5215080" y="5748875"/>
                </a:lnTo>
                <a:cubicBezTo>
                  <a:pt x="5216717" y="5749487"/>
                  <a:pt x="5217740" y="5748466"/>
                  <a:pt x="5218763" y="5748875"/>
                </a:cubicBezTo>
                <a:cubicBezTo>
                  <a:pt x="5218968" y="5746629"/>
                  <a:pt x="5221424" y="5744791"/>
                  <a:pt x="5220401" y="5747446"/>
                </a:cubicBezTo>
                <a:lnTo>
                  <a:pt x="5221288" y="5748331"/>
                </a:lnTo>
                <a:lnTo>
                  <a:pt x="5221628" y="5748671"/>
                </a:lnTo>
                <a:cubicBezTo>
                  <a:pt x="5222038" y="5749896"/>
                  <a:pt x="5221219" y="5750508"/>
                  <a:pt x="5221015" y="5750508"/>
                </a:cubicBezTo>
                <a:cubicBezTo>
                  <a:pt x="5221015" y="5750508"/>
                  <a:pt x="5224289" y="5748671"/>
                  <a:pt x="5224494" y="5747242"/>
                </a:cubicBezTo>
                <a:cubicBezTo>
                  <a:pt x="5224698" y="5747242"/>
                  <a:pt x="5224903" y="5747446"/>
                  <a:pt x="5224903" y="5747650"/>
                </a:cubicBezTo>
                <a:cubicBezTo>
                  <a:pt x="5225107" y="5746833"/>
                  <a:pt x="5226335" y="5746016"/>
                  <a:pt x="5226540" y="5746629"/>
                </a:cubicBezTo>
                <a:lnTo>
                  <a:pt x="5225926" y="5748058"/>
                </a:lnTo>
                <a:cubicBezTo>
                  <a:pt x="5226745" y="5749079"/>
                  <a:pt x="5227154" y="5744587"/>
                  <a:pt x="5228382" y="5747037"/>
                </a:cubicBezTo>
                <a:cubicBezTo>
                  <a:pt x="5228791" y="5747242"/>
                  <a:pt x="5229610" y="5750304"/>
                  <a:pt x="5229610" y="5748671"/>
                </a:cubicBezTo>
                <a:cubicBezTo>
                  <a:pt x="5228996" y="5745812"/>
                  <a:pt x="5230428" y="5744179"/>
                  <a:pt x="5231042" y="5746221"/>
                </a:cubicBezTo>
                <a:cubicBezTo>
                  <a:pt x="5231042" y="5745608"/>
                  <a:pt x="5231247" y="5744996"/>
                  <a:pt x="5231451" y="5744587"/>
                </a:cubicBezTo>
                <a:cubicBezTo>
                  <a:pt x="5231451" y="5744587"/>
                  <a:pt x="5231451" y="5744587"/>
                  <a:pt x="5231656" y="5744383"/>
                </a:cubicBezTo>
                <a:cubicBezTo>
                  <a:pt x="5232065" y="5744996"/>
                  <a:pt x="5231656" y="5746425"/>
                  <a:pt x="5232270" y="5746016"/>
                </a:cubicBezTo>
                <a:cubicBezTo>
                  <a:pt x="5232270" y="5743771"/>
                  <a:pt x="5233498" y="5745608"/>
                  <a:pt x="5232884" y="5744383"/>
                </a:cubicBezTo>
                <a:cubicBezTo>
                  <a:pt x="5233089" y="5744383"/>
                  <a:pt x="5233293" y="5744383"/>
                  <a:pt x="5233498" y="5744791"/>
                </a:cubicBezTo>
                <a:cubicBezTo>
                  <a:pt x="5234112" y="5744587"/>
                  <a:pt x="5233907" y="5744383"/>
                  <a:pt x="5233907" y="5743975"/>
                </a:cubicBezTo>
                <a:cubicBezTo>
                  <a:pt x="5234112" y="5743975"/>
                  <a:pt x="5234112" y="5743975"/>
                  <a:pt x="5234316" y="5743975"/>
                </a:cubicBezTo>
                <a:cubicBezTo>
                  <a:pt x="5234316" y="5743771"/>
                  <a:pt x="5234316" y="5743771"/>
                  <a:pt x="5234316" y="5743567"/>
                </a:cubicBezTo>
                <a:cubicBezTo>
                  <a:pt x="5234521" y="5743771"/>
                  <a:pt x="5234521" y="5743771"/>
                  <a:pt x="5234726" y="5743975"/>
                </a:cubicBezTo>
                <a:cubicBezTo>
                  <a:pt x="5234726" y="5742546"/>
                  <a:pt x="5236158" y="5744383"/>
                  <a:pt x="5236363" y="5746425"/>
                </a:cubicBezTo>
                <a:cubicBezTo>
                  <a:pt x="5236772" y="5747242"/>
                  <a:pt x="5236772" y="5744996"/>
                  <a:pt x="5237181" y="5744791"/>
                </a:cubicBezTo>
                <a:cubicBezTo>
                  <a:pt x="5237795" y="5742750"/>
                  <a:pt x="5239433" y="5744996"/>
                  <a:pt x="5240251" y="5743975"/>
                </a:cubicBezTo>
                <a:lnTo>
                  <a:pt x="5240046" y="5743975"/>
                </a:lnTo>
                <a:cubicBezTo>
                  <a:pt x="5240046" y="5743567"/>
                  <a:pt x="5240046" y="5743362"/>
                  <a:pt x="5240251" y="5743158"/>
                </a:cubicBezTo>
                <a:cubicBezTo>
                  <a:pt x="5240660" y="5743158"/>
                  <a:pt x="5241070" y="5743158"/>
                  <a:pt x="5241274" y="5743362"/>
                </a:cubicBezTo>
                <a:cubicBezTo>
                  <a:pt x="5241274" y="5743158"/>
                  <a:pt x="5241274" y="5743158"/>
                  <a:pt x="5241479" y="5742954"/>
                </a:cubicBezTo>
                <a:cubicBezTo>
                  <a:pt x="5241888" y="5743362"/>
                  <a:pt x="5243525" y="5743158"/>
                  <a:pt x="5244344" y="5742750"/>
                </a:cubicBezTo>
                <a:cubicBezTo>
                  <a:pt x="5244753" y="5742546"/>
                  <a:pt x="5244958" y="5742341"/>
                  <a:pt x="5244958" y="5742137"/>
                </a:cubicBezTo>
                <a:cubicBezTo>
                  <a:pt x="5245776" y="5741729"/>
                  <a:pt x="5245572" y="5741729"/>
                  <a:pt x="5245776" y="5741321"/>
                </a:cubicBezTo>
                <a:cubicBezTo>
                  <a:pt x="5247004" y="5741729"/>
                  <a:pt x="5249051" y="5741117"/>
                  <a:pt x="5250483" y="5742341"/>
                </a:cubicBezTo>
                <a:cubicBezTo>
                  <a:pt x="5250688" y="5741729"/>
                  <a:pt x="5251302" y="5740912"/>
                  <a:pt x="5251097" y="5740096"/>
                </a:cubicBezTo>
                <a:lnTo>
                  <a:pt x="5250483" y="5740300"/>
                </a:lnTo>
                <a:cubicBezTo>
                  <a:pt x="5249869" y="5738667"/>
                  <a:pt x="5253553" y="5737441"/>
                  <a:pt x="5253553" y="5737441"/>
                </a:cubicBezTo>
                <a:cubicBezTo>
                  <a:pt x="5253553" y="5736829"/>
                  <a:pt x="5254371" y="5739891"/>
                  <a:pt x="5254576" y="5736829"/>
                </a:cubicBezTo>
                <a:lnTo>
                  <a:pt x="5253757" y="5735196"/>
                </a:lnTo>
                <a:cubicBezTo>
                  <a:pt x="5254576" y="5733971"/>
                  <a:pt x="5255395" y="5731521"/>
                  <a:pt x="5256213" y="5732337"/>
                </a:cubicBezTo>
                <a:cubicBezTo>
                  <a:pt x="5254167" y="5729887"/>
                  <a:pt x="5254576" y="5732337"/>
                  <a:pt x="5253757" y="5729683"/>
                </a:cubicBezTo>
                <a:cubicBezTo>
                  <a:pt x="5254576" y="5732950"/>
                  <a:pt x="5251097" y="5731725"/>
                  <a:pt x="5250074" y="5729275"/>
                </a:cubicBezTo>
                <a:cubicBezTo>
                  <a:pt x="5250074" y="5730092"/>
                  <a:pt x="5250483" y="5730704"/>
                  <a:pt x="5249665" y="5730296"/>
                </a:cubicBezTo>
                <a:cubicBezTo>
                  <a:pt x="5249665" y="5730500"/>
                  <a:pt x="5249665" y="5730704"/>
                  <a:pt x="5249460" y="5730908"/>
                </a:cubicBezTo>
                <a:cubicBezTo>
                  <a:pt x="5249665" y="5731317"/>
                  <a:pt x="5248028" y="5731929"/>
                  <a:pt x="5247823" y="5731112"/>
                </a:cubicBezTo>
                <a:cubicBezTo>
                  <a:pt x="5247823" y="5731112"/>
                  <a:pt x="5245776" y="5731521"/>
                  <a:pt x="5247004" y="5730500"/>
                </a:cubicBezTo>
                <a:lnTo>
                  <a:pt x="5245981" y="5730500"/>
                </a:lnTo>
                <a:cubicBezTo>
                  <a:pt x="5245367" y="5729479"/>
                  <a:pt x="5244549" y="5729275"/>
                  <a:pt x="5243935" y="5729887"/>
                </a:cubicBezTo>
                <a:cubicBezTo>
                  <a:pt x="5243525" y="5729479"/>
                  <a:pt x="5242911" y="5731725"/>
                  <a:pt x="5243116" y="5730500"/>
                </a:cubicBezTo>
                <a:lnTo>
                  <a:pt x="5241683" y="5731521"/>
                </a:lnTo>
                <a:lnTo>
                  <a:pt x="5241683" y="5731112"/>
                </a:lnTo>
                <a:cubicBezTo>
                  <a:pt x="5240046" y="5730908"/>
                  <a:pt x="5238614" y="5733971"/>
                  <a:pt x="5236772" y="5731112"/>
                </a:cubicBezTo>
                <a:cubicBezTo>
                  <a:pt x="5236363" y="5731521"/>
                  <a:pt x="5235749" y="5732133"/>
                  <a:pt x="5234930" y="5731725"/>
                </a:cubicBezTo>
                <a:lnTo>
                  <a:pt x="5234726" y="5730296"/>
                </a:lnTo>
                <a:cubicBezTo>
                  <a:pt x="5234112" y="5730908"/>
                  <a:pt x="5232679" y="5728867"/>
                  <a:pt x="5232475" y="5730500"/>
                </a:cubicBezTo>
                <a:cubicBezTo>
                  <a:pt x="5232065" y="5728560"/>
                  <a:pt x="5231247" y="5728356"/>
                  <a:pt x="5230377" y="5728560"/>
                </a:cubicBezTo>
                <a:close/>
                <a:moveTo>
                  <a:pt x="4970530" y="5580233"/>
                </a:moveTo>
                <a:lnTo>
                  <a:pt x="4981172" y="5580233"/>
                </a:lnTo>
                <a:cubicBezTo>
                  <a:pt x="5003069" y="5580233"/>
                  <a:pt x="5007980" y="5588196"/>
                  <a:pt x="5007980" y="5601671"/>
                </a:cubicBezTo>
                <a:cubicBezTo>
                  <a:pt x="5007980" y="5615758"/>
                  <a:pt x="4999180" y="5623516"/>
                  <a:pt x="4985265" y="5623516"/>
                </a:cubicBezTo>
                <a:lnTo>
                  <a:pt x="4970530" y="5623516"/>
                </a:lnTo>
                <a:cubicBezTo>
                  <a:pt x="4968279" y="5623516"/>
                  <a:pt x="4966438" y="5621679"/>
                  <a:pt x="4966438" y="5619433"/>
                </a:cubicBezTo>
                <a:lnTo>
                  <a:pt x="4966438" y="5584317"/>
                </a:lnTo>
                <a:cubicBezTo>
                  <a:pt x="4966438" y="5582071"/>
                  <a:pt x="4968279" y="5580233"/>
                  <a:pt x="4970530" y="5580233"/>
                </a:cubicBezTo>
                <a:close/>
                <a:moveTo>
                  <a:pt x="5162487" y="5580030"/>
                </a:moveTo>
                <a:cubicBezTo>
                  <a:pt x="5189091" y="5580030"/>
                  <a:pt x="5210578" y="5601875"/>
                  <a:pt x="5210578" y="5630867"/>
                </a:cubicBezTo>
                <a:cubicBezTo>
                  <a:pt x="5210578" y="5661084"/>
                  <a:pt x="5189091" y="5683950"/>
                  <a:pt x="5162487" y="5683950"/>
                </a:cubicBezTo>
                <a:cubicBezTo>
                  <a:pt x="5135883" y="5683950"/>
                  <a:pt x="5114600" y="5661084"/>
                  <a:pt x="5114396" y="5630867"/>
                </a:cubicBezTo>
                <a:cubicBezTo>
                  <a:pt x="5114396" y="5601875"/>
                  <a:pt x="5135883" y="5580030"/>
                  <a:pt x="5162487" y="5580030"/>
                </a:cubicBezTo>
                <a:close/>
                <a:moveTo>
                  <a:pt x="4786352" y="5543279"/>
                </a:moveTo>
                <a:cubicBezTo>
                  <a:pt x="4784100" y="5543279"/>
                  <a:pt x="4782054" y="5545117"/>
                  <a:pt x="4782054" y="5547363"/>
                </a:cubicBezTo>
                <a:lnTo>
                  <a:pt x="4782054" y="5716208"/>
                </a:lnTo>
                <a:cubicBezTo>
                  <a:pt x="4782054" y="5718658"/>
                  <a:pt x="4783896" y="5720495"/>
                  <a:pt x="4786352" y="5720495"/>
                </a:cubicBezTo>
                <a:lnTo>
                  <a:pt x="4892766" y="5720495"/>
                </a:lnTo>
                <a:cubicBezTo>
                  <a:pt x="4895222" y="5720495"/>
                  <a:pt x="4897064" y="5718658"/>
                  <a:pt x="4897064" y="5716208"/>
                </a:cubicBezTo>
                <a:lnTo>
                  <a:pt x="4897064" y="5687625"/>
                </a:lnTo>
                <a:cubicBezTo>
                  <a:pt x="4897064" y="5685175"/>
                  <a:pt x="4895222" y="5683337"/>
                  <a:pt x="4892766" y="5683337"/>
                </a:cubicBezTo>
                <a:lnTo>
                  <a:pt x="4829941" y="5683337"/>
                </a:lnTo>
                <a:cubicBezTo>
                  <a:pt x="4827485" y="5683337"/>
                  <a:pt x="4825643" y="5681500"/>
                  <a:pt x="4825643" y="5679050"/>
                </a:cubicBezTo>
                <a:lnTo>
                  <a:pt x="4825643" y="5654141"/>
                </a:lnTo>
                <a:cubicBezTo>
                  <a:pt x="4825643" y="5651691"/>
                  <a:pt x="4827485" y="5649854"/>
                  <a:pt x="4829941" y="5649854"/>
                </a:cubicBezTo>
                <a:lnTo>
                  <a:pt x="4875576" y="5649854"/>
                </a:lnTo>
                <a:cubicBezTo>
                  <a:pt x="4878032" y="5649854"/>
                  <a:pt x="4879874" y="5648016"/>
                  <a:pt x="4879874" y="5645566"/>
                </a:cubicBezTo>
                <a:lnTo>
                  <a:pt x="4879874" y="5616983"/>
                </a:lnTo>
                <a:cubicBezTo>
                  <a:pt x="4879874" y="5614533"/>
                  <a:pt x="4878032" y="5612696"/>
                  <a:pt x="4875576" y="5612696"/>
                </a:cubicBezTo>
                <a:lnTo>
                  <a:pt x="4829941" y="5612696"/>
                </a:lnTo>
                <a:cubicBezTo>
                  <a:pt x="4827485" y="5612696"/>
                  <a:pt x="4825643" y="5610858"/>
                  <a:pt x="4825643" y="5608408"/>
                </a:cubicBezTo>
                <a:lnTo>
                  <a:pt x="4825643" y="5584725"/>
                </a:lnTo>
                <a:cubicBezTo>
                  <a:pt x="4825643" y="5582275"/>
                  <a:pt x="4827485" y="5580438"/>
                  <a:pt x="4829941" y="5580438"/>
                </a:cubicBezTo>
                <a:lnTo>
                  <a:pt x="4889288" y="5580438"/>
                </a:lnTo>
                <a:cubicBezTo>
                  <a:pt x="4891743" y="5580438"/>
                  <a:pt x="4893585" y="5578600"/>
                  <a:pt x="4893585" y="5576150"/>
                </a:cubicBezTo>
                <a:lnTo>
                  <a:pt x="4893585" y="5547567"/>
                </a:lnTo>
                <a:cubicBezTo>
                  <a:pt x="4893585" y="5545117"/>
                  <a:pt x="4891743" y="5543279"/>
                  <a:pt x="4889288" y="5543279"/>
                </a:cubicBezTo>
                <a:close/>
                <a:moveTo>
                  <a:pt x="4624478" y="5543279"/>
                </a:moveTo>
                <a:cubicBezTo>
                  <a:pt x="4621818" y="5543279"/>
                  <a:pt x="4619772" y="5545321"/>
                  <a:pt x="4619772" y="5547975"/>
                </a:cubicBezTo>
                <a:lnTo>
                  <a:pt x="4619772" y="5575742"/>
                </a:lnTo>
                <a:cubicBezTo>
                  <a:pt x="4619772" y="5578396"/>
                  <a:pt x="4621818" y="5580438"/>
                  <a:pt x="4624478" y="5580438"/>
                </a:cubicBezTo>
                <a:lnTo>
                  <a:pt x="4685257" y="5580438"/>
                </a:lnTo>
                <a:cubicBezTo>
                  <a:pt x="4693238" y="5580438"/>
                  <a:pt x="4698969" y="5579621"/>
                  <a:pt x="4698969" y="5579621"/>
                </a:cubicBezTo>
                <a:lnTo>
                  <a:pt x="4698969" y="5580233"/>
                </a:lnTo>
                <a:cubicBezTo>
                  <a:pt x="4698969" y="5580233"/>
                  <a:pt x="4693034" y="5585542"/>
                  <a:pt x="4685257" y="5596362"/>
                </a:cubicBezTo>
                <a:lnTo>
                  <a:pt x="4617521" y="5692116"/>
                </a:lnTo>
                <a:cubicBezTo>
                  <a:pt x="4616907" y="5692933"/>
                  <a:pt x="4616702" y="5693750"/>
                  <a:pt x="4616702" y="5694771"/>
                </a:cubicBezTo>
                <a:lnTo>
                  <a:pt x="4616702" y="5715800"/>
                </a:lnTo>
                <a:cubicBezTo>
                  <a:pt x="4616702" y="5718454"/>
                  <a:pt x="4618748" y="5720495"/>
                  <a:pt x="4621409" y="5720495"/>
                </a:cubicBezTo>
                <a:lnTo>
                  <a:pt x="4750743" y="5720495"/>
                </a:lnTo>
                <a:cubicBezTo>
                  <a:pt x="4753404" y="5720495"/>
                  <a:pt x="4755450" y="5718454"/>
                  <a:pt x="4755450" y="5715800"/>
                </a:cubicBezTo>
                <a:lnTo>
                  <a:pt x="4755450" y="5688033"/>
                </a:lnTo>
                <a:cubicBezTo>
                  <a:pt x="4755450" y="5685379"/>
                  <a:pt x="4753404" y="5683337"/>
                  <a:pt x="4750743" y="5683337"/>
                </a:cubicBezTo>
                <a:lnTo>
                  <a:pt x="4685257" y="5683337"/>
                </a:lnTo>
                <a:cubicBezTo>
                  <a:pt x="4677276" y="5683337"/>
                  <a:pt x="4671546" y="5684154"/>
                  <a:pt x="4671546" y="5684154"/>
                </a:cubicBezTo>
                <a:lnTo>
                  <a:pt x="4671546" y="5683745"/>
                </a:lnTo>
                <a:cubicBezTo>
                  <a:pt x="4671546" y="5683745"/>
                  <a:pt x="4677481" y="5678437"/>
                  <a:pt x="4685257" y="5667616"/>
                </a:cubicBezTo>
                <a:lnTo>
                  <a:pt x="4753199" y="5571250"/>
                </a:lnTo>
                <a:cubicBezTo>
                  <a:pt x="4753813" y="5570433"/>
                  <a:pt x="4754017" y="5569617"/>
                  <a:pt x="4754017" y="5568596"/>
                </a:cubicBezTo>
                <a:lnTo>
                  <a:pt x="4754017" y="5547975"/>
                </a:lnTo>
                <a:cubicBezTo>
                  <a:pt x="4754017" y="5545321"/>
                  <a:pt x="4751971" y="5543279"/>
                  <a:pt x="4749311" y="5543279"/>
                </a:cubicBezTo>
                <a:close/>
                <a:moveTo>
                  <a:pt x="4926942" y="5543075"/>
                </a:moveTo>
                <a:cubicBezTo>
                  <a:pt x="4924690" y="5543075"/>
                  <a:pt x="4922849" y="5544913"/>
                  <a:pt x="4922849" y="5547159"/>
                </a:cubicBezTo>
                <a:lnTo>
                  <a:pt x="4922644" y="5547159"/>
                </a:lnTo>
                <a:lnTo>
                  <a:pt x="4922644" y="5716208"/>
                </a:lnTo>
                <a:cubicBezTo>
                  <a:pt x="4922644" y="5718454"/>
                  <a:pt x="4924486" y="5720291"/>
                  <a:pt x="4926737" y="5720291"/>
                </a:cubicBezTo>
                <a:lnTo>
                  <a:pt x="4962754" y="5720291"/>
                </a:lnTo>
                <a:cubicBezTo>
                  <a:pt x="4965005" y="5720291"/>
                  <a:pt x="4966847" y="5718454"/>
                  <a:pt x="4966847" y="5716208"/>
                </a:cubicBezTo>
                <a:lnTo>
                  <a:pt x="4966847" y="5664554"/>
                </a:lnTo>
                <a:cubicBezTo>
                  <a:pt x="4966847" y="5662308"/>
                  <a:pt x="4968689" y="5660471"/>
                  <a:pt x="4970940" y="5660471"/>
                </a:cubicBezTo>
                <a:lnTo>
                  <a:pt x="4984856" y="5660471"/>
                </a:lnTo>
                <a:cubicBezTo>
                  <a:pt x="4986288" y="5660471"/>
                  <a:pt x="4987721" y="5661491"/>
                  <a:pt x="4988335" y="5662716"/>
                </a:cubicBezTo>
                <a:lnTo>
                  <a:pt x="5017598" y="5718250"/>
                </a:lnTo>
                <a:cubicBezTo>
                  <a:pt x="5018212" y="5719679"/>
                  <a:pt x="5019645" y="5720495"/>
                  <a:pt x="5021077" y="5720495"/>
                </a:cubicBezTo>
                <a:lnTo>
                  <a:pt x="5060164" y="5720495"/>
                </a:lnTo>
                <a:cubicBezTo>
                  <a:pt x="5063234" y="5720495"/>
                  <a:pt x="5065076" y="5717229"/>
                  <a:pt x="5063643" y="5714574"/>
                </a:cubicBezTo>
                <a:lnTo>
                  <a:pt x="5032333" y="5658429"/>
                </a:lnTo>
                <a:cubicBezTo>
                  <a:pt x="5028035" y="5651079"/>
                  <a:pt x="5025579" y="5647812"/>
                  <a:pt x="5025579" y="5647812"/>
                </a:cubicBezTo>
                <a:lnTo>
                  <a:pt x="5025579" y="5647404"/>
                </a:lnTo>
                <a:cubicBezTo>
                  <a:pt x="5043179" y="5638421"/>
                  <a:pt x="5052183" y="5617800"/>
                  <a:pt x="5052183" y="5599017"/>
                </a:cubicBezTo>
                <a:cubicBezTo>
                  <a:pt x="5052183" y="5573088"/>
                  <a:pt x="5039495" y="5555121"/>
                  <a:pt x="5019440" y="5547363"/>
                </a:cubicBezTo>
                <a:cubicBezTo>
                  <a:pt x="5011664" y="5544300"/>
                  <a:pt x="5003069" y="5543075"/>
                  <a:pt x="4984856" y="5543075"/>
                </a:cubicBezTo>
                <a:close/>
                <a:moveTo>
                  <a:pt x="5162487" y="5540217"/>
                </a:moveTo>
                <a:cubicBezTo>
                  <a:pt x="5108870" y="5540217"/>
                  <a:pt x="5069579" y="5579825"/>
                  <a:pt x="5069374" y="5630867"/>
                </a:cubicBezTo>
                <a:cubicBezTo>
                  <a:pt x="5069374" y="5683133"/>
                  <a:pt x="5108666" y="5723762"/>
                  <a:pt x="5162487" y="5723762"/>
                </a:cubicBezTo>
                <a:cubicBezTo>
                  <a:pt x="5216308" y="5723762"/>
                  <a:pt x="5255600" y="5682929"/>
                  <a:pt x="5255600" y="5630867"/>
                </a:cubicBezTo>
                <a:cubicBezTo>
                  <a:pt x="5255600" y="5579825"/>
                  <a:pt x="5216308" y="5540217"/>
                  <a:pt x="5162487" y="5540217"/>
                </a:cubicBezTo>
                <a:close/>
                <a:moveTo>
                  <a:pt x="5007776" y="5356467"/>
                </a:moveTo>
                <a:lnTo>
                  <a:pt x="5022101" y="5356467"/>
                </a:lnTo>
                <a:cubicBezTo>
                  <a:pt x="5051365" y="5356467"/>
                  <a:pt x="5070602" y="5373822"/>
                  <a:pt x="5070602" y="5407509"/>
                </a:cubicBezTo>
                <a:cubicBezTo>
                  <a:pt x="5070602" y="5441400"/>
                  <a:pt x="5052184" y="5459367"/>
                  <a:pt x="5022101" y="5459367"/>
                </a:cubicBezTo>
                <a:lnTo>
                  <a:pt x="5022101" y="5459571"/>
                </a:lnTo>
                <a:lnTo>
                  <a:pt x="5007776" y="5459571"/>
                </a:lnTo>
                <a:cubicBezTo>
                  <a:pt x="5005729" y="5459571"/>
                  <a:pt x="5004092" y="5457938"/>
                  <a:pt x="5004092" y="5455896"/>
                </a:cubicBezTo>
                <a:lnTo>
                  <a:pt x="5004092" y="5360142"/>
                </a:lnTo>
                <a:cubicBezTo>
                  <a:pt x="5004092" y="5358101"/>
                  <a:pt x="5005729" y="5356467"/>
                  <a:pt x="5007776" y="5356467"/>
                </a:cubicBezTo>
                <a:close/>
                <a:moveTo>
                  <a:pt x="5142023" y="5319309"/>
                </a:moveTo>
                <a:cubicBezTo>
                  <a:pt x="5139771" y="5319309"/>
                  <a:pt x="5137725" y="5321147"/>
                  <a:pt x="5137725" y="5323597"/>
                </a:cubicBezTo>
                <a:lnTo>
                  <a:pt x="5137725" y="5492238"/>
                </a:lnTo>
                <a:cubicBezTo>
                  <a:pt x="5137725" y="5494688"/>
                  <a:pt x="5139567" y="5496525"/>
                  <a:pt x="5142023" y="5496525"/>
                </a:cubicBezTo>
                <a:lnTo>
                  <a:pt x="5248437" y="5496525"/>
                </a:lnTo>
                <a:cubicBezTo>
                  <a:pt x="5250893" y="5496525"/>
                  <a:pt x="5252735" y="5494688"/>
                  <a:pt x="5252735" y="5492238"/>
                </a:cubicBezTo>
                <a:lnTo>
                  <a:pt x="5252735" y="5463655"/>
                </a:lnTo>
                <a:cubicBezTo>
                  <a:pt x="5252735" y="5461205"/>
                  <a:pt x="5250893" y="5459367"/>
                  <a:pt x="5248437" y="5459367"/>
                </a:cubicBezTo>
                <a:lnTo>
                  <a:pt x="5185612" y="5459367"/>
                </a:lnTo>
                <a:cubicBezTo>
                  <a:pt x="5183156" y="5459367"/>
                  <a:pt x="5181314" y="5457530"/>
                  <a:pt x="5181314" y="5455080"/>
                </a:cubicBezTo>
                <a:lnTo>
                  <a:pt x="5181314" y="5430171"/>
                </a:lnTo>
                <a:cubicBezTo>
                  <a:pt x="5181314" y="5427721"/>
                  <a:pt x="5183156" y="5425884"/>
                  <a:pt x="5185612" y="5425884"/>
                </a:cubicBezTo>
                <a:lnTo>
                  <a:pt x="5231247" y="5425884"/>
                </a:lnTo>
                <a:cubicBezTo>
                  <a:pt x="5233703" y="5425884"/>
                  <a:pt x="5235545" y="5424046"/>
                  <a:pt x="5235545" y="5421596"/>
                </a:cubicBezTo>
                <a:lnTo>
                  <a:pt x="5235545" y="5393013"/>
                </a:lnTo>
                <a:cubicBezTo>
                  <a:pt x="5235545" y="5390563"/>
                  <a:pt x="5233703" y="5388726"/>
                  <a:pt x="5231247" y="5388726"/>
                </a:cubicBezTo>
                <a:lnTo>
                  <a:pt x="5185612" y="5388726"/>
                </a:lnTo>
                <a:cubicBezTo>
                  <a:pt x="5183156" y="5388726"/>
                  <a:pt x="5181314" y="5386888"/>
                  <a:pt x="5181314" y="5384438"/>
                </a:cubicBezTo>
                <a:lnTo>
                  <a:pt x="5181314" y="5360755"/>
                </a:lnTo>
                <a:cubicBezTo>
                  <a:pt x="5181314" y="5358305"/>
                  <a:pt x="5183156" y="5356468"/>
                  <a:pt x="5185612" y="5356468"/>
                </a:cubicBezTo>
                <a:lnTo>
                  <a:pt x="5244958" y="5356468"/>
                </a:lnTo>
                <a:cubicBezTo>
                  <a:pt x="5247414" y="5356468"/>
                  <a:pt x="5249256" y="5354630"/>
                  <a:pt x="5249256" y="5352180"/>
                </a:cubicBezTo>
                <a:lnTo>
                  <a:pt x="5249256" y="5323597"/>
                </a:lnTo>
                <a:cubicBezTo>
                  <a:pt x="5249256" y="5321147"/>
                  <a:pt x="5247414" y="5319309"/>
                  <a:pt x="5244958" y="5319309"/>
                </a:cubicBezTo>
                <a:close/>
                <a:moveTo>
                  <a:pt x="4964186" y="5319309"/>
                </a:moveTo>
                <a:cubicBezTo>
                  <a:pt x="4962140" y="5319309"/>
                  <a:pt x="4960503" y="5320943"/>
                  <a:pt x="4960503" y="5322780"/>
                </a:cubicBezTo>
                <a:lnTo>
                  <a:pt x="4960503" y="5493054"/>
                </a:lnTo>
                <a:cubicBezTo>
                  <a:pt x="4960503" y="5495096"/>
                  <a:pt x="4962140" y="5496729"/>
                  <a:pt x="4964186" y="5496729"/>
                </a:cubicBezTo>
                <a:lnTo>
                  <a:pt x="5023738" y="5496729"/>
                </a:lnTo>
                <a:cubicBezTo>
                  <a:pt x="5068760" y="5496729"/>
                  <a:pt x="5100684" y="5475292"/>
                  <a:pt x="5111530" y="5437930"/>
                </a:cubicBezTo>
                <a:cubicBezTo>
                  <a:pt x="5128721" y="5378313"/>
                  <a:pt x="5082266" y="5319309"/>
                  <a:pt x="5020259" y="5319309"/>
                </a:cubicBezTo>
                <a:close/>
                <a:moveTo>
                  <a:pt x="4894608" y="5319309"/>
                </a:moveTo>
                <a:cubicBezTo>
                  <a:pt x="4892357" y="5319309"/>
                  <a:pt x="4890515" y="5320943"/>
                  <a:pt x="4890515" y="5323393"/>
                </a:cubicBezTo>
                <a:lnTo>
                  <a:pt x="4890515" y="5492850"/>
                </a:lnTo>
                <a:cubicBezTo>
                  <a:pt x="4890515" y="5495096"/>
                  <a:pt x="4892357" y="5496933"/>
                  <a:pt x="4894608" y="5496933"/>
                </a:cubicBezTo>
                <a:lnTo>
                  <a:pt x="4930216" y="5496933"/>
                </a:lnTo>
                <a:cubicBezTo>
                  <a:pt x="4932467" y="5496933"/>
                  <a:pt x="4934309" y="5495096"/>
                  <a:pt x="4934309" y="5492850"/>
                </a:cubicBezTo>
                <a:lnTo>
                  <a:pt x="4934309" y="5323393"/>
                </a:lnTo>
                <a:cubicBezTo>
                  <a:pt x="4934309" y="5321147"/>
                  <a:pt x="4932467" y="5319309"/>
                  <a:pt x="4930216" y="5319309"/>
                </a:cubicBezTo>
                <a:close/>
                <a:moveTo>
                  <a:pt x="4641873" y="5319309"/>
                </a:moveTo>
                <a:cubicBezTo>
                  <a:pt x="4639622" y="5319309"/>
                  <a:pt x="4637780" y="5321147"/>
                  <a:pt x="4637780" y="5323393"/>
                </a:cubicBezTo>
                <a:lnTo>
                  <a:pt x="4637780" y="5492646"/>
                </a:lnTo>
                <a:cubicBezTo>
                  <a:pt x="4637780" y="5494892"/>
                  <a:pt x="4639622" y="5496729"/>
                  <a:pt x="4641873" y="5496729"/>
                </a:cubicBezTo>
                <a:lnTo>
                  <a:pt x="4677276" y="5496729"/>
                </a:lnTo>
                <a:cubicBezTo>
                  <a:pt x="4679527" y="5496729"/>
                  <a:pt x="4681369" y="5494892"/>
                  <a:pt x="4681369" y="5492646"/>
                </a:cubicBezTo>
                <a:lnTo>
                  <a:pt x="4681369" y="5323393"/>
                </a:lnTo>
                <a:cubicBezTo>
                  <a:pt x="4681369" y="5321147"/>
                  <a:pt x="4679527" y="5319309"/>
                  <a:pt x="4677276" y="5319309"/>
                </a:cubicBezTo>
                <a:close/>
                <a:moveTo>
                  <a:pt x="4571885" y="5319105"/>
                </a:moveTo>
                <a:cubicBezTo>
                  <a:pt x="4570248" y="5319105"/>
                  <a:pt x="4568815" y="5320534"/>
                  <a:pt x="4568815" y="5322168"/>
                </a:cubicBezTo>
                <a:lnTo>
                  <a:pt x="4568815" y="5431601"/>
                </a:lnTo>
                <a:cubicBezTo>
                  <a:pt x="4568815" y="5446301"/>
                  <a:pt x="4561243" y="5455488"/>
                  <a:pt x="4548965" y="5458755"/>
                </a:cubicBezTo>
                <a:cubicBezTo>
                  <a:pt x="4527887" y="5464472"/>
                  <a:pt x="4507218" y="5447526"/>
                  <a:pt x="4507218" y="5425680"/>
                </a:cubicBezTo>
                <a:lnTo>
                  <a:pt x="4507218" y="5322372"/>
                </a:lnTo>
                <a:cubicBezTo>
                  <a:pt x="4507218" y="5320739"/>
                  <a:pt x="4505785" y="5319310"/>
                  <a:pt x="4504148" y="5319310"/>
                </a:cubicBezTo>
                <a:lnTo>
                  <a:pt x="4466494" y="5319310"/>
                </a:lnTo>
                <a:cubicBezTo>
                  <a:pt x="4464857" y="5319310"/>
                  <a:pt x="4463424" y="5320534"/>
                  <a:pt x="4463424" y="5322168"/>
                </a:cubicBezTo>
                <a:lnTo>
                  <a:pt x="4463424" y="5431397"/>
                </a:lnTo>
                <a:cubicBezTo>
                  <a:pt x="4463424" y="5471413"/>
                  <a:pt x="4492893" y="5499588"/>
                  <a:pt x="4538528" y="5499588"/>
                </a:cubicBezTo>
                <a:cubicBezTo>
                  <a:pt x="4583345" y="5499588"/>
                  <a:pt x="4612609" y="5471413"/>
                  <a:pt x="4612609" y="5431397"/>
                </a:cubicBezTo>
                <a:lnTo>
                  <a:pt x="4612609" y="5322168"/>
                </a:lnTo>
                <a:cubicBezTo>
                  <a:pt x="4612609" y="5320534"/>
                  <a:pt x="4611177" y="5319105"/>
                  <a:pt x="4609539" y="5319105"/>
                </a:cubicBezTo>
                <a:close/>
                <a:moveTo>
                  <a:pt x="4796993" y="5316247"/>
                </a:moveTo>
                <a:cubicBezTo>
                  <a:pt x="4743581" y="5316247"/>
                  <a:pt x="4703880" y="5355855"/>
                  <a:pt x="4703675" y="5407509"/>
                </a:cubicBezTo>
                <a:cubicBezTo>
                  <a:pt x="4703675" y="5460184"/>
                  <a:pt x="4741330" y="5499588"/>
                  <a:pt x="4796993" y="5499588"/>
                </a:cubicBezTo>
                <a:cubicBezTo>
                  <a:pt x="4834238" y="5499588"/>
                  <a:pt x="4857772" y="5480397"/>
                  <a:pt x="4865753" y="5472842"/>
                </a:cubicBezTo>
                <a:cubicBezTo>
                  <a:pt x="4867595" y="5471209"/>
                  <a:pt x="4867799" y="5468555"/>
                  <a:pt x="4866367" y="5466513"/>
                </a:cubicBezTo>
                <a:lnTo>
                  <a:pt x="4849586" y="5442626"/>
                </a:lnTo>
                <a:cubicBezTo>
                  <a:pt x="4847949" y="5440380"/>
                  <a:pt x="4844675" y="5439972"/>
                  <a:pt x="4842424" y="5441809"/>
                </a:cubicBezTo>
                <a:cubicBezTo>
                  <a:pt x="4835056" y="5448138"/>
                  <a:pt x="4818890" y="5459980"/>
                  <a:pt x="4799039" y="5459980"/>
                </a:cubicBezTo>
                <a:cubicBezTo>
                  <a:pt x="4766091" y="5459980"/>
                  <a:pt x="4748697" y="5433030"/>
                  <a:pt x="4748697" y="5406693"/>
                </a:cubicBezTo>
                <a:cubicBezTo>
                  <a:pt x="4748697" y="5381172"/>
                  <a:pt x="4764864" y="5356060"/>
                  <a:pt x="4799039" y="5356060"/>
                </a:cubicBezTo>
                <a:cubicBezTo>
                  <a:pt x="4816843" y="5356060"/>
                  <a:pt x="4832191" y="5365451"/>
                  <a:pt x="4839354" y="5370760"/>
                </a:cubicBezTo>
                <a:cubicBezTo>
                  <a:pt x="4841810" y="5372393"/>
                  <a:pt x="4845084" y="5371780"/>
                  <a:pt x="4846516" y="5369330"/>
                </a:cubicBezTo>
                <a:lnTo>
                  <a:pt x="4861660" y="5344830"/>
                </a:lnTo>
                <a:cubicBezTo>
                  <a:pt x="4862888" y="5342789"/>
                  <a:pt x="4862479" y="5340135"/>
                  <a:pt x="4860637" y="5338501"/>
                </a:cubicBezTo>
                <a:cubicBezTo>
                  <a:pt x="4853270" y="5331968"/>
                  <a:pt x="4831782" y="5316247"/>
                  <a:pt x="4796993" y="5316247"/>
                </a:cubicBezTo>
                <a:close/>
                <a:moveTo>
                  <a:pt x="4382385" y="5316247"/>
                </a:moveTo>
                <a:cubicBezTo>
                  <a:pt x="4346982" y="5316247"/>
                  <a:pt x="4319355" y="5337889"/>
                  <a:pt x="4319559" y="5370760"/>
                </a:cubicBezTo>
                <a:cubicBezTo>
                  <a:pt x="4319559" y="5425272"/>
                  <a:pt x="4399575" y="5424659"/>
                  <a:pt x="4399575" y="5445688"/>
                </a:cubicBezTo>
                <a:cubicBezTo>
                  <a:pt x="4399575" y="5456305"/>
                  <a:pt x="4389957" y="5459776"/>
                  <a:pt x="4380953" y="5459776"/>
                </a:cubicBezTo>
                <a:cubicBezTo>
                  <a:pt x="4364376" y="5459776"/>
                  <a:pt x="4349233" y="5449772"/>
                  <a:pt x="4342275" y="5444464"/>
                </a:cubicBezTo>
                <a:cubicBezTo>
                  <a:pt x="4340024" y="5442830"/>
                  <a:pt x="4336954" y="5443238"/>
                  <a:pt x="4335522" y="5445484"/>
                </a:cubicBezTo>
                <a:lnTo>
                  <a:pt x="4318127" y="5471005"/>
                </a:lnTo>
                <a:cubicBezTo>
                  <a:pt x="4316899" y="5472842"/>
                  <a:pt x="4317104" y="5475497"/>
                  <a:pt x="4318946" y="5477130"/>
                </a:cubicBezTo>
                <a:cubicBezTo>
                  <a:pt x="4326313" y="5483868"/>
                  <a:pt x="4347800" y="5499588"/>
                  <a:pt x="4380748" y="5499588"/>
                </a:cubicBezTo>
                <a:cubicBezTo>
                  <a:pt x="4420654" y="5499588"/>
                  <a:pt x="4443369" y="5474068"/>
                  <a:pt x="4443369" y="5444464"/>
                </a:cubicBezTo>
                <a:cubicBezTo>
                  <a:pt x="4443369" y="5388318"/>
                  <a:pt x="4363353" y="5392197"/>
                  <a:pt x="4363353" y="5369943"/>
                </a:cubicBezTo>
                <a:cubicBezTo>
                  <a:pt x="4363353" y="5359939"/>
                  <a:pt x="4373176" y="5356060"/>
                  <a:pt x="4382181" y="5356060"/>
                </a:cubicBezTo>
                <a:cubicBezTo>
                  <a:pt x="4397324" y="5356060"/>
                  <a:pt x="4410626" y="5364022"/>
                  <a:pt x="4417175" y="5368514"/>
                </a:cubicBezTo>
                <a:cubicBezTo>
                  <a:pt x="4419426" y="5370147"/>
                  <a:pt x="4422700" y="5369330"/>
                  <a:pt x="4423928" y="5366880"/>
                </a:cubicBezTo>
                <a:lnTo>
                  <a:pt x="4438048" y="5339522"/>
                </a:lnTo>
                <a:cubicBezTo>
                  <a:pt x="4439071" y="5337685"/>
                  <a:pt x="4438458" y="5335235"/>
                  <a:pt x="4436820" y="5333806"/>
                </a:cubicBezTo>
                <a:cubicBezTo>
                  <a:pt x="4430067" y="5328293"/>
                  <a:pt x="4412059" y="5316247"/>
                  <a:pt x="4382385" y="5316247"/>
                </a:cubicBezTo>
                <a:close/>
                <a:moveTo>
                  <a:pt x="0" y="0"/>
                </a:moveTo>
                <a:lnTo>
                  <a:pt x="5653087" y="0"/>
                </a:lnTo>
                <a:lnTo>
                  <a:pt x="5653087" y="6048375"/>
                </a:lnTo>
                <a:lnTo>
                  <a:pt x="0" y="6048375"/>
                </a:lnTo>
                <a:close/>
              </a:path>
            </a:pathLst>
          </a:custGeom>
          <a:blipFill>
            <a:blip r:embed="rId2"/>
            <a:stretch>
              <a:fillRect/>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noAutofit/>
          </a:bodyPr>
          <a:lstStyle>
            <a:lvl1pPr marL="0" indent="0">
              <a:buNone/>
              <a:defRPr/>
            </a:lvl1pPr>
          </a:lstStyle>
          <a:p>
            <a:r>
              <a:rPr lang="sv-SE" dirty="0"/>
              <a:t> </a:t>
            </a:r>
          </a:p>
        </p:txBody>
      </p:sp>
      <p:sp>
        <p:nvSpPr>
          <p:cNvPr id="6" name="Platshållare för text 16">
            <a:extLst>
              <a:ext uri="{FF2B5EF4-FFF2-40B4-BE49-F238E27FC236}">
                <a16:creationId xmlns:a16="http://schemas.microsoft.com/office/drawing/2014/main" id="{A25019BD-13C9-4729-9EAC-E427E6F840AB}"/>
              </a:ext>
            </a:extLst>
          </p:cNvPr>
          <p:cNvSpPr>
            <a:spLocks noGrp="1"/>
          </p:cNvSpPr>
          <p:nvPr>
            <p:ph type="body" sz="quarter" idx="14"/>
          </p:nvPr>
        </p:nvSpPr>
        <p:spPr>
          <a:xfrm>
            <a:off x="839788" y="706027"/>
            <a:ext cx="5082041" cy="2722973"/>
          </a:xfrm>
        </p:spPr>
        <p:txBody>
          <a:bodyPr anchor="b">
            <a:normAutofit/>
          </a:bodyPr>
          <a:lstStyle>
            <a:lvl1pPr marL="0" indent="0">
              <a:lnSpc>
                <a:spcPct val="80000"/>
              </a:lnSpc>
              <a:spcBef>
                <a:spcPts val="0"/>
              </a:spcBef>
              <a:buNone/>
              <a:defRPr sz="6600">
                <a:solidFill>
                  <a:schemeClr val="tx1"/>
                </a:solidFill>
                <a:latin typeface="Hackney Vector"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18">
            <a:extLst>
              <a:ext uri="{FF2B5EF4-FFF2-40B4-BE49-F238E27FC236}">
                <a16:creationId xmlns:a16="http://schemas.microsoft.com/office/drawing/2014/main" id="{28EBD941-D735-453A-9B68-6981E320CFA2}"/>
              </a:ext>
            </a:extLst>
          </p:cNvPr>
          <p:cNvSpPr>
            <a:spLocks noGrp="1"/>
          </p:cNvSpPr>
          <p:nvPr>
            <p:ph type="body" sz="quarter" idx="15"/>
          </p:nvPr>
        </p:nvSpPr>
        <p:spPr>
          <a:xfrm>
            <a:off x="839788" y="3429001"/>
            <a:ext cx="5082041" cy="2736850"/>
          </a:xfrm>
        </p:spPr>
        <p:txBody>
          <a:bodyPr>
            <a:normAutofit/>
          </a:bodyPr>
          <a:lstStyle>
            <a:lvl1pPr marL="285750" indent="-285750">
              <a:buFont typeface="Arial" panose="020B0604020202020204" pitchFamily="34" charset="0"/>
              <a:buChar char="•"/>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Rektangel 10">
            <a:extLst>
              <a:ext uri="{FF2B5EF4-FFF2-40B4-BE49-F238E27FC236}">
                <a16:creationId xmlns:a16="http://schemas.microsoft.com/office/drawing/2014/main" id="{CAE6DFE5-14D7-7646-8334-8C215802B83D}"/>
              </a:ext>
            </a:extLst>
          </p:cNvPr>
          <p:cNvSpPr/>
          <p:nvPr userDrawn="1"/>
        </p:nvSpPr>
        <p:spPr>
          <a:xfrm>
            <a:off x="9927771" y="7024914"/>
            <a:ext cx="2264229" cy="81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sv-SE" sz="1100" dirty="0">
                <a:solidFill>
                  <a:schemeClr val="bg1">
                    <a:lumMod val="75000"/>
                  </a:schemeClr>
                </a:solidFill>
              </a:rPr>
              <a:t>Möjlighet till porträttbild.</a:t>
            </a:r>
          </a:p>
          <a:p>
            <a:pPr>
              <a:spcAft>
                <a:spcPts val="600"/>
              </a:spcAft>
            </a:pPr>
            <a:r>
              <a:rPr lang="sv-SE" sz="1100" dirty="0">
                <a:solidFill>
                  <a:schemeClr val="bg1">
                    <a:lumMod val="75000"/>
                  </a:schemeClr>
                </a:solidFill>
              </a:rPr>
              <a:t>Ändra logotypens färg genom att ändra bakgrundsfärg.</a:t>
            </a:r>
          </a:p>
        </p:txBody>
      </p:sp>
    </p:spTree>
    <p:extLst>
      <p:ext uri="{BB962C8B-B14F-4D97-AF65-F5344CB8AC3E}">
        <p14:creationId xmlns:p14="http://schemas.microsoft.com/office/powerpoint/2010/main" val="959557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izide Zer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CF30C6-0F2A-4096-9C48-60C719C87E36}"/>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3" name="Footer Placeholder 2">
            <a:extLst>
              <a:ext uri="{FF2B5EF4-FFF2-40B4-BE49-F238E27FC236}">
                <a16:creationId xmlns:a16="http://schemas.microsoft.com/office/drawing/2014/main" id="{F203C7AB-32AA-467A-925F-B45F70362772}"/>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06510DE9-BABE-42E7-92D2-ACB0D6A602ED}"/>
              </a:ext>
            </a:extLst>
          </p:cNvPr>
          <p:cNvSpPr>
            <a:spLocks noGrp="1"/>
          </p:cNvSpPr>
          <p:nvPr>
            <p:ph type="sldNum" sz="quarter" idx="12"/>
          </p:nvPr>
        </p:nvSpPr>
        <p:spPr/>
        <p:txBody>
          <a:bodyPr/>
          <a:lstStyle/>
          <a:p>
            <a:fld id="{89F4016E-CEF3-4227-93AE-74A376F02A47}" type="slidenum">
              <a:rPr lang="en-SE" smtClean="0"/>
              <a:t>‹#›</a:t>
            </a:fld>
            <a:endParaRPr lang="en-SE"/>
          </a:p>
        </p:txBody>
      </p:sp>
      <p:grpSp>
        <p:nvGrpSpPr>
          <p:cNvPr id="8" name="Grupp 5">
            <a:extLst>
              <a:ext uri="{FF2B5EF4-FFF2-40B4-BE49-F238E27FC236}">
                <a16:creationId xmlns:a16="http://schemas.microsoft.com/office/drawing/2014/main" id="{7BA3FA76-040E-4AED-BF99-5608C12EFC17}"/>
              </a:ext>
            </a:extLst>
          </p:cNvPr>
          <p:cNvGrpSpPr/>
          <p:nvPr userDrawn="1"/>
        </p:nvGrpSpPr>
        <p:grpSpPr>
          <a:xfrm>
            <a:off x="4660646" y="2746233"/>
            <a:ext cx="2872268" cy="1365534"/>
            <a:chOff x="5412722" y="5257800"/>
            <a:chExt cx="1368115" cy="650431"/>
          </a:xfrm>
          <a:solidFill>
            <a:schemeClr val="bg1"/>
          </a:solidFill>
        </p:grpSpPr>
        <p:grpSp>
          <p:nvGrpSpPr>
            <p:cNvPr id="9" name="Bild 8">
              <a:extLst>
                <a:ext uri="{FF2B5EF4-FFF2-40B4-BE49-F238E27FC236}">
                  <a16:creationId xmlns:a16="http://schemas.microsoft.com/office/drawing/2014/main" id="{3A795EF5-AFDF-4164-9A6D-1604ADB46593}"/>
                </a:ext>
              </a:extLst>
            </p:cNvPr>
            <p:cNvGrpSpPr/>
            <p:nvPr/>
          </p:nvGrpSpPr>
          <p:grpSpPr>
            <a:xfrm>
              <a:off x="5412722" y="5257800"/>
              <a:ext cx="1368115" cy="268553"/>
              <a:chOff x="5412722" y="5257800"/>
              <a:chExt cx="1368115" cy="268553"/>
            </a:xfrm>
            <a:grpFill/>
          </p:grpSpPr>
          <p:sp>
            <p:nvSpPr>
              <p:cNvPr id="18" name="Frihandsfigur 15">
                <a:extLst>
                  <a:ext uri="{FF2B5EF4-FFF2-40B4-BE49-F238E27FC236}">
                    <a16:creationId xmlns:a16="http://schemas.microsoft.com/office/drawing/2014/main" id="{5ED37763-7557-4F0C-96A1-51A45A5FAAA9}"/>
                  </a:ext>
                </a:extLst>
              </p:cNvPr>
              <p:cNvSpPr/>
              <p:nvPr/>
            </p:nvSpPr>
            <p:spPr>
              <a:xfrm>
                <a:off x="5412722" y="5257800"/>
                <a:ext cx="184314" cy="268553"/>
              </a:xfrm>
              <a:custGeom>
                <a:avLst/>
                <a:gdLst>
                  <a:gd name="connsiteX0" fmla="*/ 26574 w 184314"/>
                  <a:gd name="connsiteY0" fmla="*/ 189303 h 268553"/>
                  <a:gd name="connsiteX1" fmla="*/ 36451 w 184314"/>
                  <a:gd name="connsiteY1" fmla="*/ 187808 h 268553"/>
                  <a:gd name="connsiteX2" fmla="*/ 93023 w 184314"/>
                  <a:gd name="connsiteY2" fmla="*/ 210237 h 268553"/>
                  <a:gd name="connsiteX3" fmla="*/ 120260 w 184314"/>
                  <a:gd name="connsiteY3" fmla="*/ 189602 h 268553"/>
                  <a:gd name="connsiteX4" fmla="*/ 3227 w 184314"/>
                  <a:gd name="connsiteY4" fmla="*/ 79848 h 268553"/>
                  <a:gd name="connsiteX5" fmla="*/ 95118 w 184314"/>
                  <a:gd name="connsiteY5" fmla="*/ 0 h 268553"/>
                  <a:gd name="connsiteX6" fmla="*/ 174736 w 184314"/>
                  <a:gd name="connsiteY6" fmla="*/ 25719 h 268553"/>
                  <a:gd name="connsiteX7" fmla="*/ 176532 w 184314"/>
                  <a:gd name="connsiteY7" fmla="*/ 34092 h 268553"/>
                  <a:gd name="connsiteX8" fmla="*/ 155879 w 184314"/>
                  <a:gd name="connsiteY8" fmla="*/ 74166 h 268553"/>
                  <a:gd name="connsiteX9" fmla="*/ 146002 w 184314"/>
                  <a:gd name="connsiteY9" fmla="*/ 76559 h 268553"/>
                  <a:gd name="connsiteX10" fmla="*/ 94818 w 184314"/>
                  <a:gd name="connsiteY10" fmla="*/ 58316 h 268553"/>
                  <a:gd name="connsiteX11" fmla="*/ 67281 w 184314"/>
                  <a:gd name="connsiteY11" fmla="*/ 78652 h 268553"/>
                  <a:gd name="connsiteX12" fmla="*/ 184314 w 184314"/>
                  <a:gd name="connsiteY12" fmla="*/ 187808 h 268553"/>
                  <a:gd name="connsiteX13" fmla="*/ 92723 w 184314"/>
                  <a:gd name="connsiteY13" fmla="*/ 268553 h 268553"/>
                  <a:gd name="connsiteX14" fmla="*/ 2329 w 184314"/>
                  <a:gd name="connsiteY14" fmla="*/ 235657 h 268553"/>
                  <a:gd name="connsiteX15" fmla="*/ 1132 w 184314"/>
                  <a:gd name="connsiteY15" fmla="*/ 226685 h 268553"/>
                  <a:gd name="connsiteX16" fmla="*/ 26574 w 184314"/>
                  <a:gd name="connsiteY16" fmla="*/ 189303 h 26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314" h="268553">
                    <a:moveTo>
                      <a:pt x="26574" y="189303"/>
                    </a:moveTo>
                    <a:cubicBezTo>
                      <a:pt x="28669" y="186013"/>
                      <a:pt x="33159" y="185415"/>
                      <a:pt x="36451" y="187808"/>
                    </a:cubicBezTo>
                    <a:cubicBezTo>
                      <a:pt x="46628" y="195583"/>
                      <a:pt x="68778" y="210237"/>
                      <a:pt x="93023" y="210237"/>
                    </a:cubicBezTo>
                    <a:cubicBezTo>
                      <a:pt x="106192" y="210237"/>
                      <a:pt x="120260" y="205153"/>
                      <a:pt x="120260" y="189602"/>
                    </a:cubicBezTo>
                    <a:cubicBezTo>
                      <a:pt x="120260" y="158799"/>
                      <a:pt x="3227" y="159696"/>
                      <a:pt x="3227" y="79848"/>
                    </a:cubicBezTo>
                    <a:cubicBezTo>
                      <a:pt x="2928" y="31700"/>
                      <a:pt x="43336" y="0"/>
                      <a:pt x="95118" y="0"/>
                    </a:cubicBezTo>
                    <a:cubicBezTo>
                      <a:pt x="138519" y="0"/>
                      <a:pt x="164859" y="17644"/>
                      <a:pt x="174736" y="25719"/>
                    </a:cubicBezTo>
                    <a:cubicBezTo>
                      <a:pt x="177131" y="27812"/>
                      <a:pt x="178029" y="31401"/>
                      <a:pt x="176532" y="34092"/>
                    </a:cubicBezTo>
                    <a:lnTo>
                      <a:pt x="155879" y="74166"/>
                    </a:lnTo>
                    <a:cubicBezTo>
                      <a:pt x="154083" y="77755"/>
                      <a:pt x="149294" y="78951"/>
                      <a:pt x="146002" y="76559"/>
                    </a:cubicBezTo>
                    <a:cubicBezTo>
                      <a:pt x="136424" y="69979"/>
                      <a:pt x="116968" y="58316"/>
                      <a:pt x="94818" y="58316"/>
                    </a:cubicBezTo>
                    <a:cubicBezTo>
                      <a:pt x="81648" y="58316"/>
                      <a:pt x="67281" y="63998"/>
                      <a:pt x="67281" y="78652"/>
                    </a:cubicBezTo>
                    <a:cubicBezTo>
                      <a:pt x="67281" y="111249"/>
                      <a:pt x="184314" y="105567"/>
                      <a:pt x="184314" y="187808"/>
                    </a:cubicBezTo>
                    <a:cubicBezTo>
                      <a:pt x="184314" y="231171"/>
                      <a:pt x="151090" y="268553"/>
                      <a:pt x="92723" y="268553"/>
                    </a:cubicBezTo>
                    <a:cubicBezTo>
                      <a:pt x="44533" y="268553"/>
                      <a:pt x="13105" y="245526"/>
                      <a:pt x="2329" y="235657"/>
                    </a:cubicBezTo>
                    <a:cubicBezTo>
                      <a:pt x="-365" y="233264"/>
                      <a:pt x="-664" y="229377"/>
                      <a:pt x="1132" y="226685"/>
                    </a:cubicBezTo>
                    <a:lnTo>
                      <a:pt x="26574" y="189303"/>
                    </a:lnTo>
                    <a:close/>
                  </a:path>
                </a:pathLst>
              </a:custGeom>
              <a:grpFill/>
              <a:ln w="2980" cap="flat">
                <a:noFill/>
                <a:prstDash val="solid"/>
                <a:miter/>
              </a:ln>
            </p:spPr>
            <p:txBody>
              <a:bodyPr rtlCol="0" anchor="ctr"/>
              <a:lstStyle/>
              <a:p>
                <a:endParaRPr lang="sv-SE"/>
              </a:p>
            </p:txBody>
          </p:sp>
          <p:sp>
            <p:nvSpPr>
              <p:cNvPr id="19" name="Frihandsfigur 16">
                <a:extLst>
                  <a:ext uri="{FF2B5EF4-FFF2-40B4-BE49-F238E27FC236}">
                    <a16:creationId xmlns:a16="http://schemas.microsoft.com/office/drawing/2014/main" id="{A45FDAC8-C89D-41C8-AB78-058B5434C71B}"/>
                  </a:ext>
                </a:extLst>
              </p:cNvPr>
              <p:cNvSpPr/>
              <p:nvPr/>
            </p:nvSpPr>
            <p:spPr>
              <a:xfrm>
                <a:off x="5626370" y="5261986"/>
                <a:ext cx="218202" cy="264366"/>
              </a:xfrm>
              <a:custGeom>
                <a:avLst/>
                <a:gdLst>
                  <a:gd name="connsiteX0" fmla="*/ 4490 w 218202"/>
                  <a:gd name="connsiteY0" fmla="*/ 299 h 264366"/>
                  <a:gd name="connsiteX1" fmla="*/ 59564 w 218202"/>
                  <a:gd name="connsiteY1" fmla="*/ 299 h 264366"/>
                  <a:gd name="connsiteX2" fmla="*/ 64054 w 218202"/>
                  <a:gd name="connsiteY2" fmla="*/ 4785 h 264366"/>
                  <a:gd name="connsiteX3" fmla="*/ 64054 w 218202"/>
                  <a:gd name="connsiteY3" fmla="*/ 156108 h 264366"/>
                  <a:gd name="connsiteX4" fmla="*/ 125115 w 218202"/>
                  <a:gd name="connsiteY4" fmla="*/ 204555 h 264366"/>
                  <a:gd name="connsiteX5" fmla="*/ 154149 w 218202"/>
                  <a:gd name="connsiteY5" fmla="*/ 164780 h 264366"/>
                  <a:gd name="connsiteX6" fmla="*/ 154149 w 218202"/>
                  <a:gd name="connsiteY6" fmla="*/ 4486 h 264366"/>
                  <a:gd name="connsiteX7" fmla="*/ 158638 w 218202"/>
                  <a:gd name="connsiteY7" fmla="*/ 0 h 264366"/>
                  <a:gd name="connsiteX8" fmla="*/ 213713 w 218202"/>
                  <a:gd name="connsiteY8" fmla="*/ 0 h 264366"/>
                  <a:gd name="connsiteX9" fmla="*/ 218203 w 218202"/>
                  <a:gd name="connsiteY9" fmla="*/ 4486 h 264366"/>
                  <a:gd name="connsiteX10" fmla="*/ 218203 w 218202"/>
                  <a:gd name="connsiteY10" fmla="*/ 164481 h 264366"/>
                  <a:gd name="connsiteX11" fmla="*/ 109850 w 218202"/>
                  <a:gd name="connsiteY11" fmla="*/ 264366 h 264366"/>
                  <a:gd name="connsiteX12" fmla="*/ 0 w 218202"/>
                  <a:gd name="connsiteY12" fmla="*/ 164481 h 264366"/>
                  <a:gd name="connsiteX13" fmla="*/ 0 w 218202"/>
                  <a:gd name="connsiteY13" fmla="*/ 4486 h 264366"/>
                  <a:gd name="connsiteX14" fmla="*/ 4490 w 218202"/>
                  <a:gd name="connsiteY14" fmla="*/ 299 h 26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202" h="264366">
                    <a:moveTo>
                      <a:pt x="4490" y="299"/>
                    </a:moveTo>
                    <a:lnTo>
                      <a:pt x="59564" y="299"/>
                    </a:lnTo>
                    <a:cubicBezTo>
                      <a:pt x="61959" y="299"/>
                      <a:pt x="64054" y="2392"/>
                      <a:pt x="64054" y="4785"/>
                    </a:cubicBezTo>
                    <a:lnTo>
                      <a:pt x="64054" y="156108"/>
                    </a:lnTo>
                    <a:cubicBezTo>
                      <a:pt x="64054" y="188107"/>
                      <a:pt x="94285" y="212929"/>
                      <a:pt x="125115" y="204555"/>
                    </a:cubicBezTo>
                    <a:cubicBezTo>
                      <a:pt x="143074" y="199770"/>
                      <a:pt x="154149" y="186312"/>
                      <a:pt x="154149" y="164780"/>
                    </a:cubicBezTo>
                    <a:lnTo>
                      <a:pt x="154149" y="4486"/>
                    </a:lnTo>
                    <a:cubicBezTo>
                      <a:pt x="154149" y="2093"/>
                      <a:pt x="156244" y="0"/>
                      <a:pt x="158638" y="0"/>
                    </a:cubicBezTo>
                    <a:lnTo>
                      <a:pt x="213713" y="0"/>
                    </a:lnTo>
                    <a:cubicBezTo>
                      <a:pt x="216107" y="0"/>
                      <a:pt x="218203" y="2093"/>
                      <a:pt x="218203" y="4486"/>
                    </a:cubicBezTo>
                    <a:lnTo>
                      <a:pt x="218203" y="164481"/>
                    </a:lnTo>
                    <a:cubicBezTo>
                      <a:pt x="218203" y="223096"/>
                      <a:pt x="175400" y="264366"/>
                      <a:pt x="109850" y="264366"/>
                    </a:cubicBezTo>
                    <a:cubicBezTo>
                      <a:pt x="43102" y="264366"/>
                      <a:pt x="0" y="223096"/>
                      <a:pt x="0" y="164481"/>
                    </a:cubicBezTo>
                    <a:lnTo>
                      <a:pt x="0" y="4486"/>
                    </a:lnTo>
                    <a:cubicBezTo>
                      <a:pt x="0" y="2093"/>
                      <a:pt x="2095" y="299"/>
                      <a:pt x="4490" y="299"/>
                    </a:cubicBezTo>
                    <a:close/>
                  </a:path>
                </a:pathLst>
              </a:custGeom>
              <a:grpFill/>
              <a:ln w="2980" cap="flat">
                <a:noFill/>
                <a:prstDash val="solid"/>
                <a:miter/>
              </a:ln>
            </p:spPr>
            <p:txBody>
              <a:bodyPr rtlCol="0" anchor="ctr"/>
              <a:lstStyle/>
              <a:p>
                <a:endParaRPr lang="sv-SE"/>
              </a:p>
            </p:txBody>
          </p:sp>
          <p:sp>
            <p:nvSpPr>
              <p:cNvPr id="20" name="Frihandsfigur 17">
                <a:extLst>
                  <a:ext uri="{FF2B5EF4-FFF2-40B4-BE49-F238E27FC236}">
                    <a16:creationId xmlns:a16="http://schemas.microsoft.com/office/drawing/2014/main" id="{48FCDF77-2451-4F99-974A-943181B9F49B}"/>
                  </a:ext>
                </a:extLst>
              </p:cNvPr>
              <p:cNvSpPr/>
              <p:nvPr/>
            </p:nvSpPr>
            <p:spPr>
              <a:xfrm>
                <a:off x="5881389" y="5262285"/>
                <a:ext cx="63754" cy="259880"/>
              </a:xfrm>
              <a:custGeom>
                <a:avLst/>
                <a:gdLst>
                  <a:gd name="connsiteX0" fmla="*/ 5986 w 63754"/>
                  <a:gd name="connsiteY0" fmla="*/ 0 h 259880"/>
                  <a:gd name="connsiteX1" fmla="*/ 57768 w 63754"/>
                  <a:gd name="connsiteY1" fmla="*/ 0 h 259880"/>
                  <a:gd name="connsiteX2" fmla="*/ 63755 w 63754"/>
                  <a:gd name="connsiteY2" fmla="*/ 5981 h 259880"/>
                  <a:gd name="connsiteX3" fmla="*/ 63755 w 63754"/>
                  <a:gd name="connsiteY3" fmla="*/ 253899 h 259880"/>
                  <a:gd name="connsiteX4" fmla="*/ 57768 w 63754"/>
                  <a:gd name="connsiteY4" fmla="*/ 259880 h 259880"/>
                  <a:gd name="connsiteX5" fmla="*/ 5986 w 63754"/>
                  <a:gd name="connsiteY5" fmla="*/ 259880 h 259880"/>
                  <a:gd name="connsiteX6" fmla="*/ 0 w 63754"/>
                  <a:gd name="connsiteY6" fmla="*/ 253899 h 259880"/>
                  <a:gd name="connsiteX7" fmla="*/ 0 w 63754"/>
                  <a:gd name="connsiteY7" fmla="*/ 5981 h 259880"/>
                  <a:gd name="connsiteX8" fmla="*/ 5986 w 63754"/>
                  <a:gd name="connsiteY8" fmla="*/ 0 h 25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54" h="259880">
                    <a:moveTo>
                      <a:pt x="5986" y="0"/>
                    </a:moveTo>
                    <a:lnTo>
                      <a:pt x="57768" y="0"/>
                    </a:lnTo>
                    <a:cubicBezTo>
                      <a:pt x="61061" y="0"/>
                      <a:pt x="63755" y="2692"/>
                      <a:pt x="63755" y="5981"/>
                    </a:cubicBezTo>
                    <a:lnTo>
                      <a:pt x="63755" y="253899"/>
                    </a:lnTo>
                    <a:cubicBezTo>
                      <a:pt x="63755" y="257189"/>
                      <a:pt x="61061" y="259880"/>
                      <a:pt x="57768" y="259880"/>
                    </a:cubicBezTo>
                    <a:lnTo>
                      <a:pt x="5986" y="259880"/>
                    </a:lnTo>
                    <a:cubicBezTo>
                      <a:pt x="2694" y="259880"/>
                      <a:pt x="0" y="257189"/>
                      <a:pt x="0" y="253899"/>
                    </a:cubicBezTo>
                    <a:lnTo>
                      <a:pt x="0" y="5981"/>
                    </a:lnTo>
                    <a:cubicBezTo>
                      <a:pt x="0" y="2692"/>
                      <a:pt x="2694" y="0"/>
                      <a:pt x="5986" y="0"/>
                    </a:cubicBezTo>
                    <a:close/>
                  </a:path>
                </a:pathLst>
              </a:custGeom>
              <a:grpFill/>
              <a:ln w="2980" cap="flat">
                <a:noFill/>
                <a:prstDash val="solid"/>
                <a:miter/>
              </a:ln>
            </p:spPr>
            <p:txBody>
              <a:bodyPr rtlCol="0" anchor="ctr"/>
              <a:lstStyle/>
              <a:p>
                <a:endParaRPr lang="sv-SE"/>
              </a:p>
            </p:txBody>
          </p:sp>
          <p:sp>
            <p:nvSpPr>
              <p:cNvPr id="21" name="Frihandsfigur 18">
                <a:extLst>
                  <a:ext uri="{FF2B5EF4-FFF2-40B4-BE49-F238E27FC236}">
                    <a16:creationId xmlns:a16="http://schemas.microsoft.com/office/drawing/2014/main" id="{7254EB89-1D94-46DA-BC04-DFD8D339452B}"/>
                  </a:ext>
                </a:extLst>
              </p:cNvPr>
              <p:cNvSpPr/>
              <p:nvPr/>
            </p:nvSpPr>
            <p:spPr>
              <a:xfrm>
                <a:off x="5977769" y="5257800"/>
                <a:ext cx="239332" cy="268553"/>
              </a:xfrm>
              <a:custGeom>
                <a:avLst/>
                <a:gdLst>
                  <a:gd name="connsiteX0" fmla="*/ 136489 w 239332"/>
                  <a:gd name="connsiteY0" fmla="*/ 0 h 268553"/>
                  <a:gd name="connsiteX1" fmla="*/ 229577 w 239332"/>
                  <a:gd name="connsiteY1" fmla="*/ 32597 h 268553"/>
                  <a:gd name="connsiteX2" fmla="*/ 231073 w 239332"/>
                  <a:gd name="connsiteY2" fmla="*/ 41868 h 268553"/>
                  <a:gd name="connsiteX3" fmla="*/ 208924 w 239332"/>
                  <a:gd name="connsiteY3" fmla="*/ 77755 h 268553"/>
                  <a:gd name="connsiteX4" fmla="*/ 198448 w 239332"/>
                  <a:gd name="connsiteY4" fmla="*/ 79848 h 268553"/>
                  <a:gd name="connsiteX5" fmla="*/ 139482 w 239332"/>
                  <a:gd name="connsiteY5" fmla="*/ 58316 h 268553"/>
                  <a:gd name="connsiteX6" fmla="*/ 65850 w 239332"/>
                  <a:gd name="connsiteY6" fmla="*/ 132482 h 268553"/>
                  <a:gd name="connsiteX7" fmla="*/ 139482 w 239332"/>
                  <a:gd name="connsiteY7" fmla="*/ 210536 h 268553"/>
                  <a:gd name="connsiteX8" fmla="*/ 202937 w 239332"/>
                  <a:gd name="connsiteY8" fmla="*/ 183920 h 268553"/>
                  <a:gd name="connsiteX9" fmla="*/ 213414 w 239332"/>
                  <a:gd name="connsiteY9" fmla="*/ 185116 h 268553"/>
                  <a:gd name="connsiteX10" fmla="*/ 237958 w 239332"/>
                  <a:gd name="connsiteY10" fmla="*/ 220106 h 268553"/>
                  <a:gd name="connsiteX11" fmla="*/ 237060 w 239332"/>
                  <a:gd name="connsiteY11" fmla="*/ 229377 h 268553"/>
                  <a:gd name="connsiteX12" fmla="*/ 136489 w 239332"/>
                  <a:gd name="connsiteY12" fmla="*/ 268553 h 268553"/>
                  <a:gd name="connsiteX13" fmla="*/ 0 w 239332"/>
                  <a:gd name="connsiteY13" fmla="*/ 133678 h 268553"/>
                  <a:gd name="connsiteX14" fmla="*/ 136489 w 239332"/>
                  <a:gd name="connsiteY14" fmla="*/ 0 h 26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32" h="268553">
                    <a:moveTo>
                      <a:pt x="136489" y="0"/>
                    </a:moveTo>
                    <a:cubicBezTo>
                      <a:pt x="187373" y="0"/>
                      <a:pt x="218801" y="23027"/>
                      <a:pt x="229577" y="32597"/>
                    </a:cubicBezTo>
                    <a:cubicBezTo>
                      <a:pt x="232271" y="34990"/>
                      <a:pt x="232869" y="38877"/>
                      <a:pt x="231073" y="41868"/>
                    </a:cubicBezTo>
                    <a:lnTo>
                      <a:pt x="208924" y="77755"/>
                    </a:lnTo>
                    <a:cubicBezTo>
                      <a:pt x="206829" y="81343"/>
                      <a:pt x="202039" y="82241"/>
                      <a:pt x="198448" y="79848"/>
                    </a:cubicBezTo>
                    <a:cubicBezTo>
                      <a:pt x="187972" y="72073"/>
                      <a:pt x="165523" y="58316"/>
                      <a:pt x="139482" y="58316"/>
                    </a:cubicBezTo>
                    <a:cubicBezTo>
                      <a:pt x="89496" y="58316"/>
                      <a:pt x="65850" y="95100"/>
                      <a:pt x="65850" y="132482"/>
                    </a:cubicBezTo>
                    <a:cubicBezTo>
                      <a:pt x="65850" y="171061"/>
                      <a:pt x="91292" y="210536"/>
                      <a:pt x="139482" y="210536"/>
                    </a:cubicBezTo>
                    <a:cubicBezTo>
                      <a:pt x="168516" y="210536"/>
                      <a:pt x="192162" y="193191"/>
                      <a:pt x="202937" y="183920"/>
                    </a:cubicBezTo>
                    <a:cubicBezTo>
                      <a:pt x="206230" y="181228"/>
                      <a:pt x="211019" y="181827"/>
                      <a:pt x="213414" y="185116"/>
                    </a:cubicBezTo>
                    <a:lnTo>
                      <a:pt x="237958" y="220106"/>
                    </a:lnTo>
                    <a:cubicBezTo>
                      <a:pt x="240053" y="223096"/>
                      <a:pt x="239754" y="226984"/>
                      <a:pt x="237060" y="229377"/>
                    </a:cubicBezTo>
                    <a:cubicBezTo>
                      <a:pt x="225386" y="240442"/>
                      <a:pt x="190965" y="268553"/>
                      <a:pt x="136489" y="268553"/>
                    </a:cubicBezTo>
                    <a:cubicBezTo>
                      <a:pt x="55074" y="268553"/>
                      <a:pt x="0" y="210835"/>
                      <a:pt x="0" y="133678"/>
                    </a:cubicBezTo>
                    <a:cubicBezTo>
                      <a:pt x="299" y="58017"/>
                      <a:pt x="58367" y="0"/>
                      <a:pt x="136489" y="0"/>
                    </a:cubicBezTo>
                    <a:close/>
                  </a:path>
                </a:pathLst>
              </a:custGeom>
              <a:grpFill/>
              <a:ln w="2980" cap="flat">
                <a:noFill/>
                <a:prstDash val="solid"/>
                <a:miter/>
              </a:ln>
            </p:spPr>
            <p:txBody>
              <a:bodyPr rtlCol="0" anchor="ctr"/>
              <a:lstStyle/>
              <a:p>
                <a:endParaRPr lang="sv-SE"/>
              </a:p>
            </p:txBody>
          </p:sp>
          <p:sp>
            <p:nvSpPr>
              <p:cNvPr id="22" name="Frihandsfigur 19">
                <a:extLst>
                  <a:ext uri="{FF2B5EF4-FFF2-40B4-BE49-F238E27FC236}">
                    <a16:creationId xmlns:a16="http://schemas.microsoft.com/office/drawing/2014/main" id="{447668CE-1A7C-48AA-8ACC-4FFB649D0522}"/>
                  </a:ext>
                </a:extLst>
              </p:cNvPr>
              <p:cNvSpPr/>
              <p:nvPr/>
            </p:nvSpPr>
            <p:spPr>
              <a:xfrm>
                <a:off x="6251046" y="5262285"/>
                <a:ext cx="64054" cy="260179"/>
              </a:xfrm>
              <a:custGeom>
                <a:avLst/>
                <a:gdLst>
                  <a:gd name="connsiteX0" fmla="*/ 5986 w 64054"/>
                  <a:gd name="connsiteY0" fmla="*/ 0 h 260179"/>
                  <a:gd name="connsiteX1" fmla="*/ 58068 w 64054"/>
                  <a:gd name="connsiteY1" fmla="*/ 0 h 260179"/>
                  <a:gd name="connsiteX2" fmla="*/ 64054 w 64054"/>
                  <a:gd name="connsiteY2" fmla="*/ 5981 h 260179"/>
                  <a:gd name="connsiteX3" fmla="*/ 64054 w 64054"/>
                  <a:gd name="connsiteY3" fmla="*/ 254198 h 260179"/>
                  <a:gd name="connsiteX4" fmla="*/ 58068 w 64054"/>
                  <a:gd name="connsiteY4" fmla="*/ 260179 h 260179"/>
                  <a:gd name="connsiteX5" fmla="*/ 5986 w 64054"/>
                  <a:gd name="connsiteY5" fmla="*/ 260179 h 260179"/>
                  <a:gd name="connsiteX6" fmla="*/ 0 w 64054"/>
                  <a:gd name="connsiteY6" fmla="*/ 254198 h 260179"/>
                  <a:gd name="connsiteX7" fmla="*/ 0 w 64054"/>
                  <a:gd name="connsiteY7" fmla="*/ 5981 h 260179"/>
                  <a:gd name="connsiteX8" fmla="*/ 5986 w 64054"/>
                  <a:gd name="connsiteY8" fmla="*/ 0 h 26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54" h="260179">
                    <a:moveTo>
                      <a:pt x="5986" y="0"/>
                    </a:moveTo>
                    <a:lnTo>
                      <a:pt x="58068" y="0"/>
                    </a:lnTo>
                    <a:cubicBezTo>
                      <a:pt x="61360" y="0"/>
                      <a:pt x="64054" y="2692"/>
                      <a:pt x="64054" y="5981"/>
                    </a:cubicBezTo>
                    <a:lnTo>
                      <a:pt x="64054" y="254198"/>
                    </a:lnTo>
                    <a:cubicBezTo>
                      <a:pt x="64054" y="257488"/>
                      <a:pt x="61360" y="260179"/>
                      <a:pt x="58068" y="260179"/>
                    </a:cubicBezTo>
                    <a:lnTo>
                      <a:pt x="5986" y="260179"/>
                    </a:lnTo>
                    <a:cubicBezTo>
                      <a:pt x="2694" y="260179"/>
                      <a:pt x="0" y="257488"/>
                      <a:pt x="0" y="254198"/>
                    </a:cubicBezTo>
                    <a:lnTo>
                      <a:pt x="0" y="5981"/>
                    </a:lnTo>
                    <a:cubicBezTo>
                      <a:pt x="0" y="2392"/>
                      <a:pt x="2694" y="0"/>
                      <a:pt x="5986" y="0"/>
                    </a:cubicBezTo>
                    <a:close/>
                  </a:path>
                </a:pathLst>
              </a:custGeom>
              <a:grpFill/>
              <a:ln w="2980" cap="flat">
                <a:noFill/>
                <a:prstDash val="solid"/>
                <a:miter/>
              </a:ln>
            </p:spPr>
            <p:txBody>
              <a:bodyPr rtlCol="0" anchor="ctr"/>
              <a:lstStyle/>
              <a:p>
                <a:endParaRPr lang="sv-SE"/>
              </a:p>
            </p:txBody>
          </p:sp>
          <p:sp>
            <p:nvSpPr>
              <p:cNvPr id="23" name="Frihandsfigur 20">
                <a:extLst>
                  <a:ext uri="{FF2B5EF4-FFF2-40B4-BE49-F238E27FC236}">
                    <a16:creationId xmlns:a16="http://schemas.microsoft.com/office/drawing/2014/main" id="{C4851065-E2F1-46FD-AD39-F5CBF100B281}"/>
                  </a:ext>
                </a:extLst>
              </p:cNvPr>
              <p:cNvSpPr/>
              <p:nvPr/>
            </p:nvSpPr>
            <p:spPr>
              <a:xfrm>
                <a:off x="6353413" y="5262285"/>
                <a:ext cx="226177" cy="259880"/>
              </a:xfrm>
              <a:custGeom>
                <a:avLst/>
                <a:gdLst>
                  <a:gd name="connsiteX0" fmla="*/ 5388 w 226177"/>
                  <a:gd name="connsiteY0" fmla="*/ 0 h 259880"/>
                  <a:gd name="connsiteX1" fmla="*/ 87401 w 226177"/>
                  <a:gd name="connsiteY1" fmla="*/ 0 h 259880"/>
                  <a:gd name="connsiteX2" fmla="*/ 220896 w 226177"/>
                  <a:gd name="connsiteY2" fmla="*/ 173752 h 259880"/>
                  <a:gd name="connsiteX3" fmla="*/ 92489 w 226177"/>
                  <a:gd name="connsiteY3" fmla="*/ 259880 h 259880"/>
                  <a:gd name="connsiteX4" fmla="*/ 5388 w 226177"/>
                  <a:gd name="connsiteY4" fmla="*/ 259880 h 259880"/>
                  <a:gd name="connsiteX5" fmla="*/ 0 w 226177"/>
                  <a:gd name="connsiteY5" fmla="*/ 254497 h 259880"/>
                  <a:gd name="connsiteX6" fmla="*/ 0 w 226177"/>
                  <a:gd name="connsiteY6" fmla="*/ 5084 h 259880"/>
                  <a:gd name="connsiteX7" fmla="*/ 5388 w 226177"/>
                  <a:gd name="connsiteY7" fmla="*/ 0 h 259880"/>
                  <a:gd name="connsiteX8" fmla="*/ 90095 w 226177"/>
                  <a:gd name="connsiteY8" fmla="*/ 205153 h 259880"/>
                  <a:gd name="connsiteX9" fmla="*/ 161033 w 226177"/>
                  <a:gd name="connsiteY9" fmla="*/ 129193 h 259880"/>
                  <a:gd name="connsiteX10" fmla="*/ 90095 w 226177"/>
                  <a:gd name="connsiteY10" fmla="*/ 54428 h 259880"/>
                  <a:gd name="connsiteX11" fmla="*/ 69142 w 226177"/>
                  <a:gd name="connsiteY11" fmla="*/ 54428 h 259880"/>
                  <a:gd name="connsiteX12" fmla="*/ 63755 w 226177"/>
                  <a:gd name="connsiteY12" fmla="*/ 59811 h 259880"/>
                  <a:gd name="connsiteX13" fmla="*/ 63755 w 226177"/>
                  <a:gd name="connsiteY13" fmla="*/ 200069 h 259880"/>
                  <a:gd name="connsiteX14" fmla="*/ 69142 w 226177"/>
                  <a:gd name="connsiteY14" fmla="*/ 205452 h 259880"/>
                  <a:gd name="connsiteX15" fmla="*/ 90095 w 226177"/>
                  <a:gd name="connsiteY15" fmla="*/ 205452 h 25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177" h="259880">
                    <a:moveTo>
                      <a:pt x="5388" y="0"/>
                    </a:moveTo>
                    <a:lnTo>
                      <a:pt x="87401" y="0"/>
                    </a:lnTo>
                    <a:cubicBezTo>
                      <a:pt x="178094" y="0"/>
                      <a:pt x="246039" y="86427"/>
                      <a:pt x="220896" y="173752"/>
                    </a:cubicBezTo>
                    <a:cubicBezTo>
                      <a:pt x="205033" y="228479"/>
                      <a:pt x="158339" y="259880"/>
                      <a:pt x="92489" y="259880"/>
                    </a:cubicBezTo>
                    <a:lnTo>
                      <a:pt x="5388" y="259880"/>
                    </a:lnTo>
                    <a:cubicBezTo>
                      <a:pt x="2395" y="259880"/>
                      <a:pt x="0" y="257488"/>
                      <a:pt x="0" y="254497"/>
                    </a:cubicBezTo>
                    <a:lnTo>
                      <a:pt x="0" y="5084"/>
                    </a:lnTo>
                    <a:cubicBezTo>
                      <a:pt x="0" y="2392"/>
                      <a:pt x="2395" y="0"/>
                      <a:pt x="5388" y="0"/>
                    </a:cubicBezTo>
                    <a:close/>
                    <a:moveTo>
                      <a:pt x="90095" y="205153"/>
                    </a:moveTo>
                    <a:cubicBezTo>
                      <a:pt x="134094" y="205153"/>
                      <a:pt x="161033" y="178836"/>
                      <a:pt x="161033" y="129193"/>
                    </a:cubicBezTo>
                    <a:cubicBezTo>
                      <a:pt x="161033" y="79848"/>
                      <a:pt x="132897" y="54428"/>
                      <a:pt x="90095" y="54428"/>
                    </a:cubicBezTo>
                    <a:lnTo>
                      <a:pt x="69142" y="54428"/>
                    </a:lnTo>
                    <a:cubicBezTo>
                      <a:pt x="66149" y="54428"/>
                      <a:pt x="63755" y="56821"/>
                      <a:pt x="63755" y="59811"/>
                    </a:cubicBezTo>
                    <a:lnTo>
                      <a:pt x="63755" y="200069"/>
                    </a:lnTo>
                    <a:cubicBezTo>
                      <a:pt x="63755" y="203060"/>
                      <a:pt x="66149" y="205452"/>
                      <a:pt x="69142" y="205452"/>
                    </a:cubicBezTo>
                    <a:lnTo>
                      <a:pt x="90095" y="205452"/>
                    </a:lnTo>
                    <a:close/>
                  </a:path>
                </a:pathLst>
              </a:custGeom>
              <a:grpFill/>
              <a:ln w="2980" cap="flat">
                <a:noFill/>
                <a:prstDash val="solid"/>
                <a:miter/>
              </a:ln>
            </p:spPr>
            <p:txBody>
              <a:bodyPr rtlCol="0" anchor="ctr"/>
              <a:lstStyle/>
              <a:p>
                <a:endParaRPr lang="sv-SE"/>
              </a:p>
            </p:txBody>
          </p:sp>
          <p:sp>
            <p:nvSpPr>
              <p:cNvPr id="24" name="Frihandsfigur 21">
                <a:extLst>
                  <a:ext uri="{FF2B5EF4-FFF2-40B4-BE49-F238E27FC236}">
                    <a16:creationId xmlns:a16="http://schemas.microsoft.com/office/drawing/2014/main" id="{14346368-5CA0-4BA5-8FBD-31EDB1EED60A}"/>
                  </a:ext>
                </a:extLst>
              </p:cNvPr>
              <p:cNvSpPr/>
              <p:nvPr/>
            </p:nvSpPr>
            <p:spPr>
              <a:xfrm>
                <a:off x="6612622" y="5262285"/>
                <a:ext cx="168216" cy="259581"/>
              </a:xfrm>
              <a:custGeom>
                <a:avLst/>
                <a:gdLst>
                  <a:gd name="connsiteX0" fmla="*/ 6286 w 168216"/>
                  <a:gd name="connsiteY0" fmla="*/ 0 h 259581"/>
                  <a:gd name="connsiteX1" fmla="*/ 156842 w 168216"/>
                  <a:gd name="connsiteY1" fmla="*/ 0 h 259581"/>
                  <a:gd name="connsiteX2" fmla="*/ 163128 w 168216"/>
                  <a:gd name="connsiteY2" fmla="*/ 6280 h 259581"/>
                  <a:gd name="connsiteX3" fmla="*/ 163128 w 168216"/>
                  <a:gd name="connsiteY3" fmla="*/ 48148 h 259581"/>
                  <a:gd name="connsiteX4" fmla="*/ 156842 w 168216"/>
                  <a:gd name="connsiteY4" fmla="*/ 54428 h 259581"/>
                  <a:gd name="connsiteX5" fmla="*/ 70040 w 168216"/>
                  <a:gd name="connsiteY5" fmla="*/ 54428 h 259581"/>
                  <a:gd name="connsiteX6" fmla="*/ 63755 w 168216"/>
                  <a:gd name="connsiteY6" fmla="*/ 60709 h 259581"/>
                  <a:gd name="connsiteX7" fmla="*/ 63755 w 168216"/>
                  <a:gd name="connsiteY7" fmla="*/ 95399 h 259581"/>
                  <a:gd name="connsiteX8" fmla="*/ 70040 w 168216"/>
                  <a:gd name="connsiteY8" fmla="*/ 101679 h 259581"/>
                  <a:gd name="connsiteX9" fmla="*/ 136788 w 168216"/>
                  <a:gd name="connsiteY9" fmla="*/ 101679 h 259581"/>
                  <a:gd name="connsiteX10" fmla="*/ 143074 w 168216"/>
                  <a:gd name="connsiteY10" fmla="*/ 107960 h 259581"/>
                  <a:gd name="connsiteX11" fmla="*/ 143074 w 168216"/>
                  <a:gd name="connsiteY11" fmla="*/ 149828 h 259581"/>
                  <a:gd name="connsiteX12" fmla="*/ 136788 w 168216"/>
                  <a:gd name="connsiteY12" fmla="*/ 156108 h 259581"/>
                  <a:gd name="connsiteX13" fmla="*/ 70040 w 168216"/>
                  <a:gd name="connsiteY13" fmla="*/ 156108 h 259581"/>
                  <a:gd name="connsiteX14" fmla="*/ 63755 w 168216"/>
                  <a:gd name="connsiteY14" fmla="*/ 162388 h 259581"/>
                  <a:gd name="connsiteX15" fmla="*/ 63755 w 168216"/>
                  <a:gd name="connsiteY15" fmla="*/ 198873 h 259581"/>
                  <a:gd name="connsiteX16" fmla="*/ 70040 w 168216"/>
                  <a:gd name="connsiteY16" fmla="*/ 205153 h 259581"/>
                  <a:gd name="connsiteX17" fmla="*/ 161931 w 168216"/>
                  <a:gd name="connsiteY17" fmla="*/ 205153 h 259581"/>
                  <a:gd name="connsiteX18" fmla="*/ 168217 w 168216"/>
                  <a:gd name="connsiteY18" fmla="*/ 211433 h 259581"/>
                  <a:gd name="connsiteX19" fmla="*/ 168217 w 168216"/>
                  <a:gd name="connsiteY19" fmla="*/ 253301 h 259581"/>
                  <a:gd name="connsiteX20" fmla="*/ 161931 w 168216"/>
                  <a:gd name="connsiteY20" fmla="*/ 259581 h 259581"/>
                  <a:gd name="connsiteX21" fmla="*/ 6286 w 168216"/>
                  <a:gd name="connsiteY21" fmla="*/ 259581 h 259581"/>
                  <a:gd name="connsiteX22" fmla="*/ 0 w 168216"/>
                  <a:gd name="connsiteY22" fmla="*/ 253301 h 259581"/>
                  <a:gd name="connsiteX23" fmla="*/ 0 w 168216"/>
                  <a:gd name="connsiteY23" fmla="*/ 6280 h 259581"/>
                  <a:gd name="connsiteX24" fmla="*/ 6286 w 168216"/>
                  <a:gd name="connsiteY24" fmla="*/ 0 h 25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216" h="259581">
                    <a:moveTo>
                      <a:pt x="6286" y="0"/>
                    </a:moveTo>
                    <a:lnTo>
                      <a:pt x="156842" y="0"/>
                    </a:lnTo>
                    <a:cubicBezTo>
                      <a:pt x="160434" y="0"/>
                      <a:pt x="163128" y="2692"/>
                      <a:pt x="163128" y="6280"/>
                    </a:cubicBezTo>
                    <a:lnTo>
                      <a:pt x="163128" y="48148"/>
                    </a:lnTo>
                    <a:cubicBezTo>
                      <a:pt x="163128" y="51737"/>
                      <a:pt x="160434" y="54428"/>
                      <a:pt x="156842" y="54428"/>
                    </a:cubicBezTo>
                    <a:lnTo>
                      <a:pt x="70040" y="54428"/>
                    </a:lnTo>
                    <a:cubicBezTo>
                      <a:pt x="66448" y="54428"/>
                      <a:pt x="63755" y="57120"/>
                      <a:pt x="63755" y="60709"/>
                    </a:cubicBezTo>
                    <a:lnTo>
                      <a:pt x="63755" y="95399"/>
                    </a:lnTo>
                    <a:cubicBezTo>
                      <a:pt x="63755" y="98988"/>
                      <a:pt x="66448" y="101679"/>
                      <a:pt x="70040" y="101679"/>
                    </a:cubicBezTo>
                    <a:lnTo>
                      <a:pt x="136788" y="101679"/>
                    </a:lnTo>
                    <a:cubicBezTo>
                      <a:pt x="140380" y="101679"/>
                      <a:pt x="143074" y="104371"/>
                      <a:pt x="143074" y="107960"/>
                    </a:cubicBezTo>
                    <a:lnTo>
                      <a:pt x="143074" y="149828"/>
                    </a:lnTo>
                    <a:cubicBezTo>
                      <a:pt x="143074" y="153416"/>
                      <a:pt x="140380" y="156108"/>
                      <a:pt x="136788" y="156108"/>
                    </a:cubicBezTo>
                    <a:lnTo>
                      <a:pt x="70040" y="156108"/>
                    </a:lnTo>
                    <a:cubicBezTo>
                      <a:pt x="66448" y="156108"/>
                      <a:pt x="63755" y="158799"/>
                      <a:pt x="63755" y="162388"/>
                    </a:cubicBezTo>
                    <a:lnTo>
                      <a:pt x="63755" y="198873"/>
                    </a:lnTo>
                    <a:cubicBezTo>
                      <a:pt x="63755" y="202462"/>
                      <a:pt x="66448" y="205153"/>
                      <a:pt x="70040" y="205153"/>
                    </a:cubicBezTo>
                    <a:lnTo>
                      <a:pt x="161931" y="205153"/>
                    </a:lnTo>
                    <a:cubicBezTo>
                      <a:pt x="165523" y="205153"/>
                      <a:pt x="168217" y="207845"/>
                      <a:pt x="168217" y="211433"/>
                    </a:cubicBezTo>
                    <a:lnTo>
                      <a:pt x="168217" y="253301"/>
                    </a:lnTo>
                    <a:cubicBezTo>
                      <a:pt x="168217" y="256890"/>
                      <a:pt x="165523" y="259581"/>
                      <a:pt x="161931" y="259581"/>
                    </a:cubicBezTo>
                    <a:lnTo>
                      <a:pt x="6286" y="259581"/>
                    </a:lnTo>
                    <a:cubicBezTo>
                      <a:pt x="2694" y="259581"/>
                      <a:pt x="0" y="256890"/>
                      <a:pt x="0" y="253301"/>
                    </a:cubicBezTo>
                    <a:lnTo>
                      <a:pt x="0" y="6280"/>
                    </a:lnTo>
                    <a:cubicBezTo>
                      <a:pt x="0" y="2692"/>
                      <a:pt x="2993" y="0"/>
                      <a:pt x="6286" y="0"/>
                    </a:cubicBezTo>
                    <a:close/>
                  </a:path>
                </a:pathLst>
              </a:custGeom>
              <a:grpFill/>
              <a:ln w="2980" cap="flat">
                <a:noFill/>
                <a:prstDash val="solid"/>
                <a:miter/>
              </a:ln>
            </p:spPr>
            <p:txBody>
              <a:bodyPr rtlCol="0" anchor="ctr"/>
              <a:lstStyle/>
              <a:p>
                <a:endParaRPr lang="sv-SE"/>
              </a:p>
            </p:txBody>
          </p:sp>
        </p:grpSp>
        <p:grpSp>
          <p:nvGrpSpPr>
            <p:cNvPr id="10" name="Bild 8">
              <a:extLst>
                <a:ext uri="{FF2B5EF4-FFF2-40B4-BE49-F238E27FC236}">
                  <a16:creationId xmlns:a16="http://schemas.microsoft.com/office/drawing/2014/main" id="{6752CB3A-3C97-4B01-8674-7118C5E671EC}"/>
                </a:ext>
              </a:extLst>
            </p:cNvPr>
            <p:cNvGrpSpPr/>
            <p:nvPr/>
          </p:nvGrpSpPr>
          <p:grpSpPr>
            <a:xfrm>
              <a:off x="5630261" y="5585865"/>
              <a:ext cx="935367" cy="322366"/>
              <a:chOff x="5630261" y="5585865"/>
              <a:chExt cx="935367" cy="322366"/>
            </a:xfrm>
            <a:grpFill/>
          </p:grpSpPr>
          <p:sp>
            <p:nvSpPr>
              <p:cNvPr id="11" name="Frihandsfigur 8">
                <a:extLst>
                  <a:ext uri="{FF2B5EF4-FFF2-40B4-BE49-F238E27FC236}">
                    <a16:creationId xmlns:a16="http://schemas.microsoft.com/office/drawing/2014/main" id="{02D11761-6114-4155-B1BA-956C779BAC6D}"/>
                  </a:ext>
                </a:extLst>
              </p:cNvPr>
              <p:cNvSpPr/>
              <p:nvPr/>
            </p:nvSpPr>
            <p:spPr>
              <a:xfrm>
                <a:off x="5630261" y="5590351"/>
                <a:ext cx="202937" cy="259581"/>
              </a:xfrm>
              <a:custGeom>
                <a:avLst/>
                <a:gdLst>
                  <a:gd name="connsiteX0" fmla="*/ 0 w 202937"/>
                  <a:gd name="connsiteY0" fmla="*/ 221900 h 259581"/>
                  <a:gd name="connsiteX1" fmla="*/ 1197 w 202937"/>
                  <a:gd name="connsiteY1" fmla="*/ 218013 h 259581"/>
                  <a:gd name="connsiteX2" fmla="*/ 100271 w 202937"/>
                  <a:gd name="connsiteY2" fmla="*/ 77755 h 259581"/>
                  <a:gd name="connsiteX3" fmla="*/ 120326 w 202937"/>
                  <a:gd name="connsiteY3" fmla="*/ 54129 h 259581"/>
                  <a:gd name="connsiteX4" fmla="*/ 120326 w 202937"/>
                  <a:gd name="connsiteY4" fmla="*/ 53232 h 259581"/>
                  <a:gd name="connsiteX5" fmla="*/ 100271 w 202937"/>
                  <a:gd name="connsiteY5" fmla="*/ 54428 h 259581"/>
                  <a:gd name="connsiteX6" fmla="*/ 11673 w 202937"/>
                  <a:gd name="connsiteY6" fmla="*/ 54428 h 259581"/>
                  <a:gd name="connsiteX7" fmla="*/ 4789 w 202937"/>
                  <a:gd name="connsiteY7" fmla="*/ 47550 h 259581"/>
                  <a:gd name="connsiteX8" fmla="*/ 4789 w 202937"/>
                  <a:gd name="connsiteY8" fmla="*/ 6878 h 259581"/>
                  <a:gd name="connsiteX9" fmla="*/ 11673 w 202937"/>
                  <a:gd name="connsiteY9" fmla="*/ 0 h 259581"/>
                  <a:gd name="connsiteX10" fmla="*/ 194257 w 202937"/>
                  <a:gd name="connsiteY10" fmla="*/ 0 h 259581"/>
                  <a:gd name="connsiteX11" fmla="*/ 201142 w 202937"/>
                  <a:gd name="connsiteY11" fmla="*/ 6878 h 259581"/>
                  <a:gd name="connsiteX12" fmla="*/ 201142 w 202937"/>
                  <a:gd name="connsiteY12" fmla="*/ 37083 h 259581"/>
                  <a:gd name="connsiteX13" fmla="*/ 199944 w 202937"/>
                  <a:gd name="connsiteY13" fmla="*/ 40971 h 259581"/>
                  <a:gd name="connsiteX14" fmla="*/ 100271 w 202937"/>
                  <a:gd name="connsiteY14" fmla="*/ 182126 h 259581"/>
                  <a:gd name="connsiteX15" fmla="*/ 80217 w 202937"/>
                  <a:gd name="connsiteY15" fmla="*/ 205751 h 259581"/>
                  <a:gd name="connsiteX16" fmla="*/ 80217 w 202937"/>
                  <a:gd name="connsiteY16" fmla="*/ 206349 h 259581"/>
                  <a:gd name="connsiteX17" fmla="*/ 100271 w 202937"/>
                  <a:gd name="connsiteY17" fmla="*/ 205153 h 259581"/>
                  <a:gd name="connsiteX18" fmla="*/ 196053 w 202937"/>
                  <a:gd name="connsiteY18" fmla="*/ 205153 h 259581"/>
                  <a:gd name="connsiteX19" fmla="*/ 202937 w 202937"/>
                  <a:gd name="connsiteY19" fmla="*/ 212031 h 259581"/>
                  <a:gd name="connsiteX20" fmla="*/ 202937 w 202937"/>
                  <a:gd name="connsiteY20" fmla="*/ 252703 h 259581"/>
                  <a:gd name="connsiteX21" fmla="*/ 196053 w 202937"/>
                  <a:gd name="connsiteY21" fmla="*/ 259581 h 259581"/>
                  <a:gd name="connsiteX22" fmla="*/ 6884 w 202937"/>
                  <a:gd name="connsiteY22" fmla="*/ 259581 h 259581"/>
                  <a:gd name="connsiteX23" fmla="*/ 0 w 202937"/>
                  <a:gd name="connsiteY23" fmla="*/ 252703 h 259581"/>
                  <a:gd name="connsiteX24" fmla="*/ 0 w 202937"/>
                  <a:gd name="connsiteY24" fmla="*/ 221900 h 25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2937" h="259581">
                    <a:moveTo>
                      <a:pt x="0" y="221900"/>
                    </a:moveTo>
                    <a:cubicBezTo>
                      <a:pt x="0" y="220405"/>
                      <a:pt x="299" y="219209"/>
                      <a:pt x="1197" y="218013"/>
                    </a:cubicBezTo>
                    <a:lnTo>
                      <a:pt x="100271" y="77755"/>
                    </a:lnTo>
                    <a:cubicBezTo>
                      <a:pt x="111646" y="61905"/>
                      <a:pt x="120326" y="54129"/>
                      <a:pt x="120326" y="54129"/>
                    </a:cubicBezTo>
                    <a:lnTo>
                      <a:pt x="120326" y="53232"/>
                    </a:lnTo>
                    <a:cubicBezTo>
                      <a:pt x="120326" y="53232"/>
                      <a:pt x="111945" y="54428"/>
                      <a:pt x="100271" y="54428"/>
                    </a:cubicBezTo>
                    <a:lnTo>
                      <a:pt x="11673" y="54428"/>
                    </a:lnTo>
                    <a:cubicBezTo>
                      <a:pt x="7782" y="54428"/>
                      <a:pt x="4789" y="51438"/>
                      <a:pt x="4789" y="47550"/>
                    </a:cubicBezTo>
                    <a:lnTo>
                      <a:pt x="4789" y="6878"/>
                    </a:lnTo>
                    <a:cubicBezTo>
                      <a:pt x="4789" y="2991"/>
                      <a:pt x="7782" y="0"/>
                      <a:pt x="11673" y="0"/>
                    </a:cubicBezTo>
                    <a:lnTo>
                      <a:pt x="194257" y="0"/>
                    </a:lnTo>
                    <a:cubicBezTo>
                      <a:pt x="198148" y="0"/>
                      <a:pt x="201142" y="2991"/>
                      <a:pt x="201142" y="6878"/>
                    </a:cubicBezTo>
                    <a:lnTo>
                      <a:pt x="201142" y="37083"/>
                    </a:lnTo>
                    <a:cubicBezTo>
                      <a:pt x="201142" y="38578"/>
                      <a:pt x="200842" y="39775"/>
                      <a:pt x="199944" y="40971"/>
                    </a:cubicBezTo>
                    <a:lnTo>
                      <a:pt x="100271" y="182126"/>
                    </a:lnTo>
                    <a:cubicBezTo>
                      <a:pt x="88897" y="197976"/>
                      <a:pt x="80217" y="205751"/>
                      <a:pt x="80217" y="205751"/>
                    </a:cubicBezTo>
                    <a:lnTo>
                      <a:pt x="80217" y="206349"/>
                    </a:lnTo>
                    <a:cubicBezTo>
                      <a:pt x="80217" y="206349"/>
                      <a:pt x="88598" y="205153"/>
                      <a:pt x="100271" y="205153"/>
                    </a:cubicBezTo>
                    <a:lnTo>
                      <a:pt x="196053" y="205153"/>
                    </a:lnTo>
                    <a:cubicBezTo>
                      <a:pt x="199944" y="205153"/>
                      <a:pt x="202937" y="208144"/>
                      <a:pt x="202937" y="212031"/>
                    </a:cubicBezTo>
                    <a:lnTo>
                      <a:pt x="202937" y="252703"/>
                    </a:lnTo>
                    <a:cubicBezTo>
                      <a:pt x="202937" y="256591"/>
                      <a:pt x="199944" y="259581"/>
                      <a:pt x="196053" y="259581"/>
                    </a:cubicBezTo>
                    <a:lnTo>
                      <a:pt x="6884" y="259581"/>
                    </a:lnTo>
                    <a:cubicBezTo>
                      <a:pt x="2993" y="259581"/>
                      <a:pt x="0" y="256591"/>
                      <a:pt x="0" y="252703"/>
                    </a:cubicBezTo>
                    <a:lnTo>
                      <a:pt x="0" y="221900"/>
                    </a:lnTo>
                    <a:close/>
                  </a:path>
                </a:pathLst>
              </a:custGeom>
              <a:grpFill/>
              <a:ln w="2980" cap="flat">
                <a:noFill/>
                <a:prstDash val="solid"/>
                <a:miter/>
              </a:ln>
            </p:spPr>
            <p:txBody>
              <a:bodyPr rtlCol="0" anchor="ctr"/>
              <a:lstStyle/>
              <a:p>
                <a:endParaRPr lang="sv-SE"/>
              </a:p>
            </p:txBody>
          </p:sp>
          <p:sp>
            <p:nvSpPr>
              <p:cNvPr id="12" name="Frihandsfigur 9">
                <a:extLst>
                  <a:ext uri="{FF2B5EF4-FFF2-40B4-BE49-F238E27FC236}">
                    <a16:creationId xmlns:a16="http://schemas.microsoft.com/office/drawing/2014/main" id="{7C5F0B1B-C293-4360-BBE2-2236746BCE77}"/>
                  </a:ext>
                </a:extLst>
              </p:cNvPr>
              <p:cNvSpPr/>
              <p:nvPr/>
            </p:nvSpPr>
            <p:spPr>
              <a:xfrm>
                <a:off x="5872409" y="5590351"/>
                <a:ext cx="168216" cy="259581"/>
              </a:xfrm>
              <a:custGeom>
                <a:avLst/>
                <a:gdLst>
                  <a:gd name="connsiteX0" fmla="*/ 6286 w 168216"/>
                  <a:gd name="connsiteY0" fmla="*/ 0 h 259581"/>
                  <a:gd name="connsiteX1" fmla="*/ 156842 w 168216"/>
                  <a:gd name="connsiteY1" fmla="*/ 0 h 259581"/>
                  <a:gd name="connsiteX2" fmla="*/ 163128 w 168216"/>
                  <a:gd name="connsiteY2" fmla="*/ 6280 h 259581"/>
                  <a:gd name="connsiteX3" fmla="*/ 163128 w 168216"/>
                  <a:gd name="connsiteY3" fmla="*/ 48148 h 259581"/>
                  <a:gd name="connsiteX4" fmla="*/ 156842 w 168216"/>
                  <a:gd name="connsiteY4" fmla="*/ 54428 h 259581"/>
                  <a:gd name="connsiteX5" fmla="*/ 70040 w 168216"/>
                  <a:gd name="connsiteY5" fmla="*/ 54428 h 259581"/>
                  <a:gd name="connsiteX6" fmla="*/ 63755 w 168216"/>
                  <a:gd name="connsiteY6" fmla="*/ 60709 h 259581"/>
                  <a:gd name="connsiteX7" fmla="*/ 63755 w 168216"/>
                  <a:gd name="connsiteY7" fmla="*/ 95399 h 259581"/>
                  <a:gd name="connsiteX8" fmla="*/ 70040 w 168216"/>
                  <a:gd name="connsiteY8" fmla="*/ 101679 h 259581"/>
                  <a:gd name="connsiteX9" fmla="*/ 136788 w 168216"/>
                  <a:gd name="connsiteY9" fmla="*/ 101679 h 259581"/>
                  <a:gd name="connsiteX10" fmla="*/ 143074 w 168216"/>
                  <a:gd name="connsiteY10" fmla="*/ 107960 h 259581"/>
                  <a:gd name="connsiteX11" fmla="*/ 143074 w 168216"/>
                  <a:gd name="connsiteY11" fmla="*/ 149828 h 259581"/>
                  <a:gd name="connsiteX12" fmla="*/ 136788 w 168216"/>
                  <a:gd name="connsiteY12" fmla="*/ 156108 h 259581"/>
                  <a:gd name="connsiteX13" fmla="*/ 70040 w 168216"/>
                  <a:gd name="connsiteY13" fmla="*/ 156108 h 259581"/>
                  <a:gd name="connsiteX14" fmla="*/ 63755 w 168216"/>
                  <a:gd name="connsiteY14" fmla="*/ 162388 h 259581"/>
                  <a:gd name="connsiteX15" fmla="*/ 63755 w 168216"/>
                  <a:gd name="connsiteY15" fmla="*/ 198873 h 259581"/>
                  <a:gd name="connsiteX16" fmla="*/ 70040 w 168216"/>
                  <a:gd name="connsiteY16" fmla="*/ 205153 h 259581"/>
                  <a:gd name="connsiteX17" fmla="*/ 161931 w 168216"/>
                  <a:gd name="connsiteY17" fmla="*/ 205153 h 259581"/>
                  <a:gd name="connsiteX18" fmla="*/ 168217 w 168216"/>
                  <a:gd name="connsiteY18" fmla="*/ 211433 h 259581"/>
                  <a:gd name="connsiteX19" fmla="*/ 168217 w 168216"/>
                  <a:gd name="connsiteY19" fmla="*/ 253301 h 259581"/>
                  <a:gd name="connsiteX20" fmla="*/ 161931 w 168216"/>
                  <a:gd name="connsiteY20" fmla="*/ 259581 h 259581"/>
                  <a:gd name="connsiteX21" fmla="*/ 6286 w 168216"/>
                  <a:gd name="connsiteY21" fmla="*/ 259581 h 259581"/>
                  <a:gd name="connsiteX22" fmla="*/ 0 w 168216"/>
                  <a:gd name="connsiteY22" fmla="*/ 253301 h 259581"/>
                  <a:gd name="connsiteX23" fmla="*/ 0 w 168216"/>
                  <a:gd name="connsiteY23" fmla="*/ 5981 h 259581"/>
                  <a:gd name="connsiteX24" fmla="*/ 6286 w 168216"/>
                  <a:gd name="connsiteY24" fmla="*/ 0 h 25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216" h="259581">
                    <a:moveTo>
                      <a:pt x="6286" y="0"/>
                    </a:moveTo>
                    <a:lnTo>
                      <a:pt x="156842" y="0"/>
                    </a:lnTo>
                    <a:cubicBezTo>
                      <a:pt x="160434" y="0"/>
                      <a:pt x="163128" y="2692"/>
                      <a:pt x="163128" y="6280"/>
                    </a:cubicBezTo>
                    <a:lnTo>
                      <a:pt x="163128" y="48148"/>
                    </a:lnTo>
                    <a:cubicBezTo>
                      <a:pt x="163128" y="51737"/>
                      <a:pt x="160434" y="54428"/>
                      <a:pt x="156842" y="54428"/>
                    </a:cubicBezTo>
                    <a:lnTo>
                      <a:pt x="70040" y="54428"/>
                    </a:lnTo>
                    <a:cubicBezTo>
                      <a:pt x="66449" y="54428"/>
                      <a:pt x="63755" y="57120"/>
                      <a:pt x="63755" y="60709"/>
                    </a:cubicBezTo>
                    <a:lnTo>
                      <a:pt x="63755" y="95399"/>
                    </a:lnTo>
                    <a:cubicBezTo>
                      <a:pt x="63755" y="98988"/>
                      <a:pt x="66449" y="101679"/>
                      <a:pt x="70040" y="101679"/>
                    </a:cubicBezTo>
                    <a:lnTo>
                      <a:pt x="136788" y="101679"/>
                    </a:lnTo>
                    <a:cubicBezTo>
                      <a:pt x="140380" y="101679"/>
                      <a:pt x="143074" y="104371"/>
                      <a:pt x="143074" y="107960"/>
                    </a:cubicBezTo>
                    <a:lnTo>
                      <a:pt x="143074" y="149828"/>
                    </a:lnTo>
                    <a:cubicBezTo>
                      <a:pt x="143074" y="153416"/>
                      <a:pt x="140380" y="156108"/>
                      <a:pt x="136788" y="156108"/>
                    </a:cubicBezTo>
                    <a:lnTo>
                      <a:pt x="70040" y="156108"/>
                    </a:lnTo>
                    <a:cubicBezTo>
                      <a:pt x="66449" y="156108"/>
                      <a:pt x="63755" y="158799"/>
                      <a:pt x="63755" y="162388"/>
                    </a:cubicBezTo>
                    <a:lnTo>
                      <a:pt x="63755" y="198873"/>
                    </a:lnTo>
                    <a:cubicBezTo>
                      <a:pt x="63755" y="202462"/>
                      <a:pt x="66449" y="205153"/>
                      <a:pt x="70040" y="205153"/>
                    </a:cubicBezTo>
                    <a:lnTo>
                      <a:pt x="161931" y="205153"/>
                    </a:lnTo>
                    <a:cubicBezTo>
                      <a:pt x="165523" y="205153"/>
                      <a:pt x="168217" y="207845"/>
                      <a:pt x="168217" y="211433"/>
                    </a:cubicBezTo>
                    <a:lnTo>
                      <a:pt x="168217" y="253301"/>
                    </a:lnTo>
                    <a:cubicBezTo>
                      <a:pt x="168217" y="256890"/>
                      <a:pt x="165523" y="259581"/>
                      <a:pt x="161931" y="259581"/>
                    </a:cubicBezTo>
                    <a:lnTo>
                      <a:pt x="6286" y="259581"/>
                    </a:lnTo>
                    <a:cubicBezTo>
                      <a:pt x="2694" y="259581"/>
                      <a:pt x="0" y="256890"/>
                      <a:pt x="0" y="253301"/>
                    </a:cubicBezTo>
                    <a:lnTo>
                      <a:pt x="0" y="5981"/>
                    </a:lnTo>
                    <a:cubicBezTo>
                      <a:pt x="0" y="2692"/>
                      <a:pt x="2694" y="0"/>
                      <a:pt x="6286" y="0"/>
                    </a:cubicBezTo>
                    <a:close/>
                  </a:path>
                </a:pathLst>
              </a:custGeom>
              <a:grpFill/>
              <a:ln w="2980" cap="flat">
                <a:noFill/>
                <a:prstDash val="solid"/>
                <a:miter/>
              </a:ln>
            </p:spPr>
            <p:txBody>
              <a:bodyPr rtlCol="0" anchor="ctr"/>
              <a:lstStyle/>
              <a:p>
                <a:endParaRPr lang="sv-SE"/>
              </a:p>
            </p:txBody>
          </p:sp>
          <p:sp>
            <p:nvSpPr>
              <p:cNvPr id="13" name="Frihandsfigur 10">
                <a:extLst>
                  <a:ext uri="{FF2B5EF4-FFF2-40B4-BE49-F238E27FC236}">
                    <a16:creationId xmlns:a16="http://schemas.microsoft.com/office/drawing/2014/main" id="{843E5450-2F14-4FC7-AF87-DD9ADBAFDF22}"/>
                  </a:ext>
                </a:extLst>
              </p:cNvPr>
              <p:cNvSpPr/>
              <p:nvPr/>
            </p:nvSpPr>
            <p:spPr>
              <a:xfrm>
                <a:off x="6078040" y="5590052"/>
                <a:ext cx="206653" cy="259880"/>
              </a:xfrm>
              <a:custGeom>
                <a:avLst/>
                <a:gdLst>
                  <a:gd name="connsiteX0" fmla="*/ 0 w 206653"/>
                  <a:gd name="connsiteY0" fmla="*/ 5981 h 259880"/>
                  <a:gd name="connsiteX1" fmla="*/ 5986 w 206653"/>
                  <a:gd name="connsiteY1" fmla="*/ 0 h 259880"/>
                  <a:gd name="connsiteX2" fmla="*/ 90693 w 206653"/>
                  <a:gd name="connsiteY2" fmla="*/ 0 h 259880"/>
                  <a:gd name="connsiteX3" fmla="*/ 141278 w 206653"/>
                  <a:gd name="connsiteY3" fmla="*/ 6280 h 259880"/>
                  <a:gd name="connsiteX4" fmla="*/ 189169 w 206653"/>
                  <a:gd name="connsiteY4" fmla="*/ 81942 h 259880"/>
                  <a:gd name="connsiteX5" fmla="*/ 150258 w 206653"/>
                  <a:gd name="connsiteY5" fmla="*/ 152818 h 259880"/>
                  <a:gd name="connsiteX6" fmla="*/ 150258 w 206653"/>
                  <a:gd name="connsiteY6" fmla="*/ 153416 h 259880"/>
                  <a:gd name="connsiteX7" fmla="*/ 160135 w 206653"/>
                  <a:gd name="connsiteY7" fmla="*/ 168967 h 259880"/>
                  <a:gd name="connsiteX8" fmla="*/ 205931 w 206653"/>
                  <a:gd name="connsiteY8" fmla="*/ 251208 h 259880"/>
                  <a:gd name="connsiteX9" fmla="*/ 200842 w 206653"/>
                  <a:gd name="connsiteY9" fmla="*/ 259880 h 259880"/>
                  <a:gd name="connsiteX10" fmla="*/ 143673 w 206653"/>
                  <a:gd name="connsiteY10" fmla="*/ 259880 h 259880"/>
                  <a:gd name="connsiteX11" fmla="*/ 138584 w 206653"/>
                  <a:gd name="connsiteY11" fmla="*/ 256591 h 259880"/>
                  <a:gd name="connsiteX12" fmla="*/ 95782 w 206653"/>
                  <a:gd name="connsiteY12" fmla="*/ 175247 h 259880"/>
                  <a:gd name="connsiteX13" fmla="*/ 90693 w 206653"/>
                  <a:gd name="connsiteY13" fmla="*/ 171958 h 259880"/>
                  <a:gd name="connsiteX14" fmla="*/ 70340 w 206653"/>
                  <a:gd name="connsiteY14" fmla="*/ 171958 h 259880"/>
                  <a:gd name="connsiteX15" fmla="*/ 64353 w 206653"/>
                  <a:gd name="connsiteY15" fmla="*/ 177939 h 259880"/>
                  <a:gd name="connsiteX16" fmla="*/ 64353 w 206653"/>
                  <a:gd name="connsiteY16" fmla="*/ 253600 h 259880"/>
                  <a:gd name="connsiteX17" fmla="*/ 58367 w 206653"/>
                  <a:gd name="connsiteY17" fmla="*/ 259581 h 259880"/>
                  <a:gd name="connsiteX18" fmla="*/ 6585 w 206653"/>
                  <a:gd name="connsiteY18" fmla="*/ 259581 h 259880"/>
                  <a:gd name="connsiteX19" fmla="*/ 599 w 206653"/>
                  <a:gd name="connsiteY19" fmla="*/ 253600 h 259880"/>
                  <a:gd name="connsiteX20" fmla="*/ 599 w 206653"/>
                  <a:gd name="connsiteY20" fmla="*/ 5981 h 259880"/>
                  <a:gd name="connsiteX21" fmla="*/ 91292 w 206653"/>
                  <a:gd name="connsiteY21" fmla="*/ 117828 h 259880"/>
                  <a:gd name="connsiteX22" fmla="*/ 124516 w 206653"/>
                  <a:gd name="connsiteY22" fmla="*/ 85829 h 259880"/>
                  <a:gd name="connsiteX23" fmla="*/ 85306 w 206653"/>
                  <a:gd name="connsiteY23" fmla="*/ 54428 h 259880"/>
                  <a:gd name="connsiteX24" fmla="*/ 69741 w 206653"/>
                  <a:gd name="connsiteY24" fmla="*/ 54428 h 259880"/>
                  <a:gd name="connsiteX25" fmla="*/ 63755 w 206653"/>
                  <a:gd name="connsiteY25" fmla="*/ 60410 h 259880"/>
                  <a:gd name="connsiteX26" fmla="*/ 63755 w 206653"/>
                  <a:gd name="connsiteY26" fmla="*/ 111847 h 259880"/>
                  <a:gd name="connsiteX27" fmla="*/ 69741 w 206653"/>
                  <a:gd name="connsiteY27" fmla="*/ 117828 h 259880"/>
                  <a:gd name="connsiteX28" fmla="*/ 91292 w 206653"/>
                  <a:gd name="connsiteY28" fmla="*/ 117828 h 25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6653" h="259880">
                    <a:moveTo>
                      <a:pt x="0" y="5981"/>
                    </a:moveTo>
                    <a:cubicBezTo>
                      <a:pt x="0" y="2692"/>
                      <a:pt x="2694" y="0"/>
                      <a:pt x="5986" y="0"/>
                    </a:cubicBezTo>
                    <a:lnTo>
                      <a:pt x="90693" y="0"/>
                    </a:lnTo>
                    <a:cubicBezTo>
                      <a:pt x="117333" y="0"/>
                      <a:pt x="129904" y="1794"/>
                      <a:pt x="141278" y="6280"/>
                    </a:cubicBezTo>
                    <a:cubicBezTo>
                      <a:pt x="170611" y="17644"/>
                      <a:pt x="189169" y="43961"/>
                      <a:pt x="189169" y="81942"/>
                    </a:cubicBezTo>
                    <a:cubicBezTo>
                      <a:pt x="189169" y="109455"/>
                      <a:pt x="175999" y="139660"/>
                      <a:pt x="150258" y="152818"/>
                    </a:cubicBezTo>
                    <a:lnTo>
                      <a:pt x="150258" y="153416"/>
                    </a:lnTo>
                    <a:cubicBezTo>
                      <a:pt x="150258" y="153416"/>
                      <a:pt x="153849" y="158201"/>
                      <a:pt x="160135" y="168967"/>
                    </a:cubicBezTo>
                    <a:lnTo>
                      <a:pt x="205931" y="251208"/>
                    </a:lnTo>
                    <a:cubicBezTo>
                      <a:pt x="208026" y="255096"/>
                      <a:pt x="205332" y="259880"/>
                      <a:pt x="200842" y="259880"/>
                    </a:cubicBezTo>
                    <a:lnTo>
                      <a:pt x="143673" y="259880"/>
                    </a:lnTo>
                    <a:cubicBezTo>
                      <a:pt x="141577" y="259880"/>
                      <a:pt x="139482" y="258684"/>
                      <a:pt x="138584" y="256591"/>
                    </a:cubicBezTo>
                    <a:lnTo>
                      <a:pt x="95782" y="175247"/>
                    </a:lnTo>
                    <a:cubicBezTo>
                      <a:pt x="94884" y="173453"/>
                      <a:pt x="92788" y="171958"/>
                      <a:pt x="90693" y="171958"/>
                    </a:cubicBezTo>
                    <a:lnTo>
                      <a:pt x="70340" y="171958"/>
                    </a:lnTo>
                    <a:cubicBezTo>
                      <a:pt x="67047" y="171958"/>
                      <a:pt x="64353" y="174649"/>
                      <a:pt x="64353" y="177939"/>
                    </a:cubicBezTo>
                    <a:lnTo>
                      <a:pt x="64353" y="253600"/>
                    </a:lnTo>
                    <a:cubicBezTo>
                      <a:pt x="64353" y="256890"/>
                      <a:pt x="61659" y="259581"/>
                      <a:pt x="58367" y="259581"/>
                    </a:cubicBezTo>
                    <a:lnTo>
                      <a:pt x="6585" y="259581"/>
                    </a:lnTo>
                    <a:cubicBezTo>
                      <a:pt x="3293" y="259581"/>
                      <a:pt x="599" y="256890"/>
                      <a:pt x="599" y="253600"/>
                    </a:cubicBezTo>
                    <a:lnTo>
                      <a:pt x="599" y="5981"/>
                    </a:lnTo>
                    <a:close/>
                    <a:moveTo>
                      <a:pt x="91292" y="117828"/>
                    </a:moveTo>
                    <a:cubicBezTo>
                      <a:pt x="111645" y="117828"/>
                      <a:pt x="124516" y="106464"/>
                      <a:pt x="124516" y="85829"/>
                    </a:cubicBezTo>
                    <a:cubicBezTo>
                      <a:pt x="124516" y="66092"/>
                      <a:pt x="117333" y="54428"/>
                      <a:pt x="85306" y="54428"/>
                    </a:cubicBezTo>
                    <a:lnTo>
                      <a:pt x="69741" y="54428"/>
                    </a:lnTo>
                    <a:cubicBezTo>
                      <a:pt x="66449" y="54428"/>
                      <a:pt x="63755" y="57120"/>
                      <a:pt x="63755" y="60410"/>
                    </a:cubicBezTo>
                    <a:lnTo>
                      <a:pt x="63755" y="111847"/>
                    </a:lnTo>
                    <a:cubicBezTo>
                      <a:pt x="63755" y="115137"/>
                      <a:pt x="66449" y="117828"/>
                      <a:pt x="69741" y="117828"/>
                    </a:cubicBezTo>
                    <a:lnTo>
                      <a:pt x="91292" y="117828"/>
                    </a:lnTo>
                    <a:close/>
                  </a:path>
                </a:pathLst>
              </a:custGeom>
              <a:grpFill/>
              <a:ln w="2980" cap="flat">
                <a:noFill/>
                <a:prstDash val="solid"/>
                <a:miter/>
              </a:ln>
            </p:spPr>
            <p:txBody>
              <a:bodyPr rtlCol="0" anchor="ctr"/>
              <a:lstStyle/>
              <a:p>
                <a:endParaRPr lang="sv-SE"/>
              </a:p>
            </p:txBody>
          </p:sp>
          <p:sp>
            <p:nvSpPr>
              <p:cNvPr id="14" name="Frihandsfigur 11">
                <a:extLst>
                  <a:ext uri="{FF2B5EF4-FFF2-40B4-BE49-F238E27FC236}">
                    <a16:creationId xmlns:a16="http://schemas.microsoft.com/office/drawing/2014/main" id="{B7969787-F8AA-4989-A5F0-FC5C8E8A9558}"/>
                  </a:ext>
                </a:extLst>
              </p:cNvPr>
              <p:cNvSpPr/>
              <p:nvPr/>
            </p:nvSpPr>
            <p:spPr>
              <a:xfrm>
                <a:off x="6292651" y="5585865"/>
                <a:ext cx="272379" cy="268852"/>
              </a:xfrm>
              <a:custGeom>
                <a:avLst/>
                <a:gdLst>
                  <a:gd name="connsiteX0" fmla="*/ 136190 w 272379"/>
                  <a:gd name="connsiteY0" fmla="*/ 0 h 268852"/>
                  <a:gd name="connsiteX1" fmla="*/ 272379 w 272379"/>
                  <a:gd name="connsiteY1" fmla="*/ 132781 h 268852"/>
                  <a:gd name="connsiteX2" fmla="*/ 136190 w 272379"/>
                  <a:gd name="connsiteY2" fmla="*/ 268852 h 268852"/>
                  <a:gd name="connsiteX3" fmla="*/ 0 w 272379"/>
                  <a:gd name="connsiteY3" fmla="*/ 132781 h 268852"/>
                  <a:gd name="connsiteX4" fmla="*/ 136190 w 272379"/>
                  <a:gd name="connsiteY4" fmla="*/ 0 h 268852"/>
                  <a:gd name="connsiteX5" fmla="*/ 136190 w 272379"/>
                  <a:gd name="connsiteY5" fmla="*/ 210536 h 268852"/>
                  <a:gd name="connsiteX6" fmla="*/ 206529 w 272379"/>
                  <a:gd name="connsiteY6" fmla="*/ 132781 h 268852"/>
                  <a:gd name="connsiteX7" fmla="*/ 136190 w 272379"/>
                  <a:gd name="connsiteY7" fmla="*/ 58316 h 268852"/>
                  <a:gd name="connsiteX8" fmla="*/ 65850 w 272379"/>
                  <a:gd name="connsiteY8" fmla="*/ 132781 h 268852"/>
                  <a:gd name="connsiteX9" fmla="*/ 136190 w 272379"/>
                  <a:gd name="connsiteY9" fmla="*/ 210536 h 26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79" h="268852">
                    <a:moveTo>
                      <a:pt x="136190" y="0"/>
                    </a:moveTo>
                    <a:cubicBezTo>
                      <a:pt x="214910" y="0"/>
                      <a:pt x="272379" y="58017"/>
                      <a:pt x="272379" y="132781"/>
                    </a:cubicBezTo>
                    <a:cubicBezTo>
                      <a:pt x="272379" y="209041"/>
                      <a:pt x="214910" y="268852"/>
                      <a:pt x="136190" y="268852"/>
                    </a:cubicBezTo>
                    <a:cubicBezTo>
                      <a:pt x="57469" y="268852"/>
                      <a:pt x="0" y="209340"/>
                      <a:pt x="0" y="132781"/>
                    </a:cubicBezTo>
                    <a:cubicBezTo>
                      <a:pt x="0" y="58017"/>
                      <a:pt x="57469" y="0"/>
                      <a:pt x="136190" y="0"/>
                    </a:cubicBezTo>
                    <a:close/>
                    <a:moveTo>
                      <a:pt x="136190" y="210536"/>
                    </a:moveTo>
                    <a:cubicBezTo>
                      <a:pt x="175101" y="210536"/>
                      <a:pt x="206529" y="177042"/>
                      <a:pt x="206529" y="132781"/>
                    </a:cubicBezTo>
                    <a:cubicBezTo>
                      <a:pt x="206529" y="90315"/>
                      <a:pt x="175101" y="58316"/>
                      <a:pt x="136190" y="58316"/>
                    </a:cubicBezTo>
                    <a:cubicBezTo>
                      <a:pt x="97278" y="58316"/>
                      <a:pt x="65850" y="90315"/>
                      <a:pt x="65850" y="132781"/>
                    </a:cubicBezTo>
                    <a:cubicBezTo>
                      <a:pt x="65850" y="177042"/>
                      <a:pt x="97278" y="210536"/>
                      <a:pt x="136190" y="210536"/>
                    </a:cubicBezTo>
                    <a:close/>
                  </a:path>
                </a:pathLst>
              </a:custGeom>
              <a:grpFill/>
              <a:ln w="2980" cap="flat">
                <a:noFill/>
                <a:prstDash val="solid"/>
                <a:miter/>
              </a:ln>
            </p:spPr>
            <p:txBody>
              <a:bodyPr rtlCol="0" anchor="ctr"/>
              <a:lstStyle/>
              <a:p>
                <a:endParaRPr lang="sv-SE"/>
              </a:p>
            </p:txBody>
          </p:sp>
          <p:grpSp>
            <p:nvGrpSpPr>
              <p:cNvPr id="15" name="Bild 8">
                <a:extLst>
                  <a:ext uri="{FF2B5EF4-FFF2-40B4-BE49-F238E27FC236}">
                    <a16:creationId xmlns:a16="http://schemas.microsoft.com/office/drawing/2014/main" id="{EBF5C2D0-324C-4E48-B87D-3750613ABE3D}"/>
                  </a:ext>
                </a:extLst>
              </p:cNvPr>
              <p:cNvGrpSpPr/>
              <p:nvPr/>
            </p:nvGrpSpPr>
            <p:grpSpPr>
              <a:xfrm>
                <a:off x="6307895" y="5861653"/>
                <a:ext cx="257733" cy="46578"/>
                <a:chOff x="6307895" y="5861653"/>
                <a:chExt cx="257733" cy="46578"/>
              </a:xfrm>
              <a:grpFill/>
            </p:grpSpPr>
            <p:sp>
              <p:nvSpPr>
                <p:cNvPr id="16" name="Frihandsfigur 13">
                  <a:extLst>
                    <a:ext uri="{FF2B5EF4-FFF2-40B4-BE49-F238E27FC236}">
                      <a16:creationId xmlns:a16="http://schemas.microsoft.com/office/drawing/2014/main" id="{823380AF-0FE4-41BE-88D4-DF09DC749C9A}"/>
                    </a:ext>
                  </a:extLst>
                </p:cNvPr>
                <p:cNvSpPr/>
                <p:nvPr/>
              </p:nvSpPr>
              <p:spPr>
                <a:xfrm>
                  <a:off x="6307895" y="5861653"/>
                  <a:ext cx="257733" cy="46578"/>
                </a:xfrm>
                <a:custGeom>
                  <a:avLst/>
                  <a:gdLst>
                    <a:gd name="connsiteX0" fmla="*/ 254142 w 257733"/>
                    <a:gd name="connsiteY0" fmla="*/ 1737 h 46578"/>
                    <a:gd name="connsiteX1" fmla="*/ 248754 w 257733"/>
                    <a:gd name="connsiteY1" fmla="*/ 1139 h 46578"/>
                    <a:gd name="connsiteX2" fmla="*/ 248156 w 257733"/>
                    <a:gd name="connsiteY2" fmla="*/ 2634 h 46578"/>
                    <a:gd name="connsiteX3" fmla="*/ 247856 w 257733"/>
                    <a:gd name="connsiteY3" fmla="*/ 3532 h 46578"/>
                    <a:gd name="connsiteX4" fmla="*/ 247856 w 257733"/>
                    <a:gd name="connsiteY4" fmla="*/ 3532 h 46578"/>
                    <a:gd name="connsiteX5" fmla="*/ 247856 w 257733"/>
                    <a:gd name="connsiteY5" fmla="*/ 3532 h 46578"/>
                    <a:gd name="connsiteX6" fmla="*/ 247856 w 257733"/>
                    <a:gd name="connsiteY6" fmla="*/ 3532 h 46578"/>
                    <a:gd name="connsiteX7" fmla="*/ 245462 w 257733"/>
                    <a:gd name="connsiteY7" fmla="*/ 3831 h 46578"/>
                    <a:gd name="connsiteX8" fmla="*/ 244264 w 257733"/>
                    <a:gd name="connsiteY8" fmla="*/ 2933 h 46578"/>
                    <a:gd name="connsiteX9" fmla="*/ 242768 w 257733"/>
                    <a:gd name="connsiteY9" fmla="*/ 2933 h 46578"/>
                    <a:gd name="connsiteX10" fmla="*/ 239775 w 257733"/>
                    <a:gd name="connsiteY10" fmla="*/ 2036 h 46578"/>
                    <a:gd name="connsiteX11" fmla="*/ 238577 w 257733"/>
                    <a:gd name="connsiteY11" fmla="*/ 2933 h 46578"/>
                    <a:gd name="connsiteX12" fmla="*/ 236482 w 257733"/>
                    <a:gd name="connsiteY12" fmla="*/ 4429 h 46578"/>
                    <a:gd name="connsiteX13" fmla="*/ 236482 w 257733"/>
                    <a:gd name="connsiteY13" fmla="*/ 3831 h 46578"/>
                    <a:gd name="connsiteX14" fmla="*/ 229298 w 257733"/>
                    <a:gd name="connsiteY14" fmla="*/ 3831 h 46578"/>
                    <a:gd name="connsiteX15" fmla="*/ 226605 w 257733"/>
                    <a:gd name="connsiteY15" fmla="*/ 4728 h 46578"/>
                    <a:gd name="connsiteX16" fmla="*/ 226305 w 257733"/>
                    <a:gd name="connsiteY16" fmla="*/ 2634 h 46578"/>
                    <a:gd name="connsiteX17" fmla="*/ 223013 w 257733"/>
                    <a:gd name="connsiteY17" fmla="*/ 2933 h 46578"/>
                    <a:gd name="connsiteX18" fmla="*/ 216428 w 257733"/>
                    <a:gd name="connsiteY18" fmla="*/ 840 h 46578"/>
                    <a:gd name="connsiteX19" fmla="*/ 216428 w 257733"/>
                    <a:gd name="connsiteY19" fmla="*/ 3532 h 46578"/>
                    <a:gd name="connsiteX20" fmla="*/ 212537 w 257733"/>
                    <a:gd name="connsiteY20" fmla="*/ 5326 h 46578"/>
                    <a:gd name="connsiteX21" fmla="*/ 211639 w 257733"/>
                    <a:gd name="connsiteY21" fmla="*/ 6821 h 46578"/>
                    <a:gd name="connsiteX22" fmla="*/ 208346 w 257733"/>
                    <a:gd name="connsiteY22" fmla="*/ 7120 h 46578"/>
                    <a:gd name="connsiteX23" fmla="*/ 208346 w 257733"/>
                    <a:gd name="connsiteY23" fmla="*/ 6223 h 46578"/>
                    <a:gd name="connsiteX24" fmla="*/ 201163 w 257733"/>
                    <a:gd name="connsiteY24" fmla="*/ 6522 h 46578"/>
                    <a:gd name="connsiteX25" fmla="*/ 199965 w 257733"/>
                    <a:gd name="connsiteY25" fmla="*/ 6522 h 46578"/>
                    <a:gd name="connsiteX26" fmla="*/ 199965 w 257733"/>
                    <a:gd name="connsiteY26" fmla="*/ 6522 h 46578"/>
                    <a:gd name="connsiteX27" fmla="*/ 199666 w 257733"/>
                    <a:gd name="connsiteY27" fmla="*/ 6522 h 46578"/>
                    <a:gd name="connsiteX28" fmla="*/ 198768 w 257733"/>
                    <a:gd name="connsiteY28" fmla="*/ 5326 h 46578"/>
                    <a:gd name="connsiteX29" fmla="*/ 199367 w 257733"/>
                    <a:gd name="connsiteY29" fmla="*/ 6522 h 46578"/>
                    <a:gd name="connsiteX30" fmla="*/ 197870 w 257733"/>
                    <a:gd name="connsiteY30" fmla="*/ 7419 h 46578"/>
                    <a:gd name="connsiteX31" fmla="*/ 197571 w 257733"/>
                    <a:gd name="connsiteY31" fmla="*/ 4728 h 46578"/>
                    <a:gd name="connsiteX32" fmla="*/ 197571 w 257733"/>
                    <a:gd name="connsiteY32" fmla="*/ 4728 h 46578"/>
                    <a:gd name="connsiteX33" fmla="*/ 197571 w 257733"/>
                    <a:gd name="connsiteY33" fmla="*/ 8017 h 46578"/>
                    <a:gd name="connsiteX34" fmla="*/ 196673 w 257733"/>
                    <a:gd name="connsiteY34" fmla="*/ 9513 h 46578"/>
                    <a:gd name="connsiteX35" fmla="*/ 194278 w 257733"/>
                    <a:gd name="connsiteY35" fmla="*/ 6522 h 46578"/>
                    <a:gd name="connsiteX36" fmla="*/ 190986 w 257733"/>
                    <a:gd name="connsiteY36" fmla="*/ 11606 h 46578"/>
                    <a:gd name="connsiteX37" fmla="*/ 190986 w 257733"/>
                    <a:gd name="connsiteY37" fmla="*/ 10709 h 46578"/>
                    <a:gd name="connsiteX38" fmla="*/ 188891 w 257733"/>
                    <a:gd name="connsiteY38" fmla="*/ 11008 h 46578"/>
                    <a:gd name="connsiteX39" fmla="*/ 188591 w 257733"/>
                    <a:gd name="connsiteY39" fmla="*/ 7718 h 46578"/>
                    <a:gd name="connsiteX40" fmla="*/ 187394 w 257733"/>
                    <a:gd name="connsiteY40" fmla="*/ 12204 h 46578"/>
                    <a:gd name="connsiteX41" fmla="*/ 186795 w 257733"/>
                    <a:gd name="connsiteY41" fmla="*/ 6522 h 46578"/>
                    <a:gd name="connsiteX42" fmla="*/ 183503 w 257733"/>
                    <a:gd name="connsiteY42" fmla="*/ 12204 h 46578"/>
                    <a:gd name="connsiteX43" fmla="*/ 183503 w 257733"/>
                    <a:gd name="connsiteY43" fmla="*/ 10111 h 46578"/>
                    <a:gd name="connsiteX44" fmla="*/ 181408 w 257733"/>
                    <a:gd name="connsiteY44" fmla="*/ 11307 h 46578"/>
                    <a:gd name="connsiteX45" fmla="*/ 169734 w 257733"/>
                    <a:gd name="connsiteY45" fmla="*/ 8915 h 46578"/>
                    <a:gd name="connsiteX46" fmla="*/ 167938 w 257733"/>
                    <a:gd name="connsiteY46" fmla="*/ 11008 h 46578"/>
                    <a:gd name="connsiteX47" fmla="*/ 167639 w 257733"/>
                    <a:gd name="connsiteY47" fmla="*/ 7419 h 46578"/>
                    <a:gd name="connsiteX48" fmla="*/ 163449 w 257733"/>
                    <a:gd name="connsiteY48" fmla="*/ 9513 h 46578"/>
                    <a:gd name="connsiteX49" fmla="*/ 163449 w 257733"/>
                    <a:gd name="connsiteY49" fmla="*/ 6522 h 46578"/>
                    <a:gd name="connsiteX50" fmla="*/ 162551 w 257733"/>
                    <a:gd name="connsiteY50" fmla="*/ 6821 h 46578"/>
                    <a:gd name="connsiteX51" fmla="*/ 163149 w 257733"/>
                    <a:gd name="connsiteY51" fmla="*/ 4728 h 46578"/>
                    <a:gd name="connsiteX52" fmla="*/ 158959 w 257733"/>
                    <a:gd name="connsiteY52" fmla="*/ 11606 h 46578"/>
                    <a:gd name="connsiteX53" fmla="*/ 154768 w 257733"/>
                    <a:gd name="connsiteY53" fmla="*/ 12204 h 46578"/>
                    <a:gd name="connsiteX54" fmla="*/ 153571 w 257733"/>
                    <a:gd name="connsiteY54" fmla="*/ 12503 h 46578"/>
                    <a:gd name="connsiteX55" fmla="*/ 150279 w 257733"/>
                    <a:gd name="connsiteY55" fmla="*/ 9812 h 46578"/>
                    <a:gd name="connsiteX56" fmla="*/ 150877 w 257733"/>
                    <a:gd name="connsiteY56" fmla="*/ 10410 h 46578"/>
                    <a:gd name="connsiteX57" fmla="*/ 148483 w 257733"/>
                    <a:gd name="connsiteY57" fmla="*/ 11905 h 46578"/>
                    <a:gd name="connsiteX58" fmla="*/ 148483 w 257733"/>
                    <a:gd name="connsiteY58" fmla="*/ 11606 h 46578"/>
                    <a:gd name="connsiteX59" fmla="*/ 144292 w 257733"/>
                    <a:gd name="connsiteY59" fmla="*/ 9812 h 46578"/>
                    <a:gd name="connsiteX60" fmla="*/ 141299 w 257733"/>
                    <a:gd name="connsiteY60" fmla="*/ 10111 h 46578"/>
                    <a:gd name="connsiteX61" fmla="*/ 139503 w 257733"/>
                    <a:gd name="connsiteY61" fmla="*/ 8316 h 46578"/>
                    <a:gd name="connsiteX62" fmla="*/ 135911 w 257733"/>
                    <a:gd name="connsiteY62" fmla="*/ 11905 h 46578"/>
                    <a:gd name="connsiteX63" fmla="*/ 134714 w 257733"/>
                    <a:gd name="connsiteY63" fmla="*/ 6821 h 46578"/>
                    <a:gd name="connsiteX64" fmla="*/ 129925 w 257733"/>
                    <a:gd name="connsiteY64" fmla="*/ 9513 h 46578"/>
                    <a:gd name="connsiteX65" fmla="*/ 129925 w 257733"/>
                    <a:gd name="connsiteY65" fmla="*/ 13400 h 46578"/>
                    <a:gd name="connsiteX66" fmla="*/ 125435 w 257733"/>
                    <a:gd name="connsiteY66" fmla="*/ 12802 h 46578"/>
                    <a:gd name="connsiteX67" fmla="*/ 125136 w 257733"/>
                    <a:gd name="connsiteY67" fmla="*/ 11606 h 46578"/>
                    <a:gd name="connsiteX68" fmla="*/ 121544 w 257733"/>
                    <a:gd name="connsiteY68" fmla="*/ 16092 h 46578"/>
                    <a:gd name="connsiteX69" fmla="*/ 115258 w 257733"/>
                    <a:gd name="connsiteY69" fmla="*/ 12503 h 46578"/>
                    <a:gd name="connsiteX70" fmla="*/ 112265 w 257733"/>
                    <a:gd name="connsiteY70" fmla="*/ 13101 h 46578"/>
                    <a:gd name="connsiteX71" fmla="*/ 112265 w 257733"/>
                    <a:gd name="connsiteY71" fmla="*/ 12204 h 46578"/>
                    <a:gd name="connsiteX72" fmla="*/ 109272 w 257733"/>
                    <a:gd name="connsiteY72" fmla="*/ 15793 h 46578"/>
                    <a:gd name="connsiteX73" fmla="*/ 108973 w 257733"/>
                    <a:gd name="connsiteY73" fmla="*/ 13999 h 46578"/>
                    <a:gd name="connsiteX74" fmla="*/ 103884 w 257733"/>
                    <a:gd name="connsiteY74" fmla="*/ 17288 h 46578"/>
                    <a:gd name="connsiteX75" fmla="*/ 103585 w 257733"/>
                    <a:gd name="connsiteY75" fmla="*/ 14597 h 46578"/>
                    <a:gd name="connsiteX76" fmla="*/ 96701 w 257733"/>
                    <a:gd name="connsiteY76" fmla="*/ 13999 h 46578"/>
                    <a:gd name="connsiteX77" fmla="*/ 94306 w 257733"/>
                    <a:gd name="connsiteY77" fmla="*/ 12802 h 46578"/>
                    <a:gd name="connsiteX78" fmla="*/ 88918 w 257733"/>
                    <a:gd name="connsiteY78" fmla="*/ 15793 h 46578"/>
                    <a:gd name="connsiteX79" fmla="*/ 85027 w 257733"/>
                    <a:gd name="connsiteY79" fmla="*/ 15793 h 46578"/>
                    <a:gd name="connsiteX80" fmla="*/ 82034 w 257733"/>
                    <a:gd name="connsiteY80" fmla="*/ 16690 h 46578"/>
                    <a:gd name="connsiteX81" fmla="*/ 73953 w 257733"/>
                    <a:gd name="connsiteY81" fmla="*/ 15494 h 46578"/>
                    <a:gd name="connsiteX82" fmla="*/ 69163 w 257733"/>
                    <a:gd name="connsiteY82" fmla="*/ 19082 h 46578"/>
                    <a:gd name="connsiteX83" fmla="*/ 67368 w 257733"/>
                    <a:gd name="connsiteY83" fmla="*/ 19082 h 46578"/>
                    <a:gd name="connsiteX84" fmla="*/ 67667 w 257733"/>
                    <a:gd name="connsiteY84" fmla="*/ 16092 h 46578"/>
                    <a:gd name="connsiteX85" fmla="*/ 65871 w 257733"/>
                    <a:gd name="connsiteY85" fmla="*/ 19082 h 46578"/>
                    <a:gd name="connsiteX86" fmla="*/ 65572 w 257733"/>
                    <a:gd name="connsiteY86" fmla="*/ 14298 h 46578"/>
                    <a:gd name="connsiteX87" fmla="*/ 64674 w 257733"/>
                    <a:gd name="connsiteY87" fmla="*/ 14597 h 46578"/>
                    <a:gd name="connsiteX88" fmla="*/ 64973 w 257733"/>
                    <a:gd name="connsiteY88" fmla="*/ 14896 h 46578"/>
                    <a:gd name="connsiteX89" fmla="*/ 62878 w 257733"/>
                    <a:gd name="connsiteY89" fmla="*/ 18484 h 46578"/>
                    <a:gd name="connsiteX90" fmla="*/ 61980 w 257733"/>
                    <a:gd name="connsiteY90" fmla="*/ 16092 h 46578"/>
                    <a:gd name="connsiteX91" fmla="*/ 61381 w 257733"/>
                    <a:gd name="connsiteY91" fmla="*/ 16092 h 46578"/>
                    <a:gd name="connsiteX92" fmla="*/ 59286 w 257733"/>
                    <a:gd name="connsiteY92" fmla="*/ 16092 h 46578"/>
                    <a:gd name="connsiteX93" fmla="*/ 60483 w 257733"/>
                    <a:gd name="connsiteY93" fmla="*/ 19082 h 46578"/>
                    <a:gd name="connsiteX94" fmla="*/ 59885 w 257733"/>
                    <a:gd name="connsiteY94" fmla="*/ 22671 h 46578"/>
                    <a:gd name="connsiteX95" fmla="*/ 50905 w 257733"/>
                    <a:gd name="connsiteY95" fmla="*/ 19980 h 46578"/>
                    <a:gd name="connsiteX96" fmla="*/ 47014 w 257733"/>
                    <a:gd name="connsiteY96" fmla="*/ 22372 h 46578"/>
                    <a:gd name="connsiteX97" fmla="*/ 46715 w 257733"/>
                    <a:gd name="connsiteY97" fmla="*/ 26260 h 46578"/>
                    <a:gd name="connsiteX98" fmla="*/ 42225 w 257733"/>
                    <a:gd name="connsiteY98" fmla="*/ 18185 h 46578"/>
                    <a:gd name="connsiteX99" fmla="*/ 40429 w 257733"/>
                    <a:gd name="connsiteY99" fmla="*/ 24166 h 46578"/>
                    <a:gd name="connsiteX100" fmla="*/ 38932 w 257733"/>
                    <a:gd name="connsiteY100" fmla="*/ 19681 h 46578"/>
                    <a:gd name="connsiteX101" fmla="*/ 34443 w 257733"/>
                    <a:gd name="connsiteY101" fmla="*/ 20578 h 46578"/>
                    <a:gd name="connsiteX102" fmla="*/ 29354 w 257733"/>
                    <a:gd name="connsiteY102" fmla="*/ 20279 h 46578"/>
                    <a:gd name="connsiteX103" fmla="*/ 29654 w 257733"/>
                    <a:gd name="connsiteY103" fmla="*/ 24166 h 46578"/>
                    <a:gd name="connsiteX104" fmla="*/ 27259 w 257733"/>
                    <a:gd name="connsiteY104" fmla="*/ 19681 h 46578"/>
                    <a:gd name="connsiteX105" fmla="*/ 25762 w 257733"/>
                    <a:gd name="connsiteY105" fmla="*/ 22372 h 46578"/>
                    <a:gd name="connsiteX106" fmla="*/ 26062 w 257733"/>
                    <a:gd name="connsiteY106" fmla="*/ 24765 h 46578"/>
                    <a:gd name="connsiteX107" fmla="*/ 5409 w 257733"/>
                    <a:gd name="connsiteY107" fmla="*/ 23568 h 46578"/>
                    <a:gd name="connsiteX108" fmla="*/ 5409 w 257733"/>
                    <a:gd name="connsiteY108" fmla="*/ 25662 h 46578"/>
                    <a:gd name="connsiteX109" fmla="*/ 6007 w 257733"/>
                    <a:gd name="connsiteY109" fmla="*/ 29250 h 46578"/>
                    <a:gd name="connsiteX110" fmla="*/ 2715 w 257733"/>
                    <a:gd name="connsiteY110" fmla="*/ 26260 h 46578"/>
                    <a:gd name="connsiteX111" fmla="*/ 21 w 257733"/>
                    <a:gd name="connsiteY111" fmla="*/ 30447 h 46578"/>
                    <a:gd name="connsiteX112" fmla="*/ 919 w 257733"/>
                    <a:gd name="connsiteY112" fmla="*/ 29549 h 46578"/>
                    <a:gd name="connsiteX113" fmla="*/ 4212 w 257733"/>
                    <a:gd name="connsiteY113" fmla="*/ 43605 h 46578"/>
                    <a:gd name="connsiteX114" fmla="*/ 9899 w 257733"/>
                    <a:gd name="connsiteY114" fmla="*/ 42708 h 46578"/>
                    <a:gd name="connsiteX115" fmla="*/ 10198 w 257733"/>
                    <a:gd name="connsiteY115" fmla="*/ 45699 h 46578"/>
                    <a:gd name="connsiteX116" fmla="*/ 12293 w 257733"/>
                    <a:gd name="connsiteY116" fmla="*/ 43605 h 46578"/>
                    <a:gd name="connsiteX117" fmla="*/ 12293 w 257733"/>
                    <a:gd name="connsiteY117" fmla="*/ 44203 h 46578"/>
                    <a:gd name="connsiteX118" fmla="*/ 21273 w 257733"/>
                    <a:gd name="connsiteY118" fmla="*/ 45699 h 46578"/>
                    <a:gd name="connsiteX119" fmla="*/ 20674 w 257733"/>
                    <a:gd name="connsiteY119" fmla="*/ 43306 h 46578"/>
                    <a:gd name="connsiteX120" fmla="*/ 22171 w 257733"/>
                    <a:gd name="connsiteY120" fmla="*/ 44801 h 46578"/>
                    <a:gd name="connsiteX121" fmla="*/ 20075 w 257733"/>
                    <a:gd name="connsiteY121" fmla="*/ 40615 h 46578"/>
                    <a:gd name="connsiteX122" fmla="*/ 27259 w 257733"/>
                    <a:gd name="connsiteY122" fmla="*/ 45399 h 46578"/>
                    <a:gd name="connsiteX123" fmla="*/ 27858 w 257733"/>
                    <a:gd name="connsiteY123" fmla="*/ 42409 h 46578"/>
                    <a:gd name="connsiteX124" fmla="*/ 28456 w 257733"/>
                    <a:gd name="connsiteY124" fmla="*/ 43904 h 46578"/>
                    <a:gd name="connsiteX125" fmla="*/ 28456 w 257733"/>
                    <a:gd name="connsiteY125" fmla="*/ 41811 h 46578"/>
                    <a:gd name="connsiteX126" fmla="*/ 30252 w 257733"/>
                    <a:gd name="connsiteY126" fmla="*/ 45399 h 46578"/>
                    <a:gd name="connsiteX127" fmla="*/ 29654 w 257733"/>
                    <a:gd name="connsiteY127" fmla="*/ 45998 h 46578"/>
                    <a:gd name="connsiteX128" fmla="*/ 32946 w 257733"/>
                    <a:gd name="connsiteY128" fmla="*/ 45399 h 46578"/>
                    <a:gd name="connsiteX129" fmla="*/ 31749 w 257733"/>
                    <a:gd name="connsiteY129" fmla="*/ 44502 h 46578"/>
                    <a:gd name="connsiteX130" fmla="*/ 37137 w 257733"/>
                    <a:gd name="connsiteY130" fmla="*/ 42708 h 46578"/>
                    <a:gd name="connsiteX131" fmla="*/ 42524 w 257733"/>
                    <a:gd name="connsiteY131" fmla="*/ 40016 h 46578"/>
                    <a:gd name="connsiteX132" fmla="*/ 42225 w 257733"/>
                    <a:gd name="connsiteY132" fmla="*/ 38820 h 46578"/>
                    <a:gd name="connsiteX133" fmla="*/ 47014 w 257733"/>
                    <a:gd name="connsiteY133" fmla="*/ 38521 h 46578"/>
                    <a:gd name="connsiteX134" fmla="*/ 47014 w 257733"/>
                    <a:gd name="connsiteY134" fmla="*/ 38820 h 46578"/>
                    <a:gd name="connsiteX135" fmla="*/ 48810 w 257733"/>
                    <a:gd name="connsiteY135" fmla="*/ 36727 h 46578"/>
                    <a:gd name="connsiteX136" fmla="*/ 49708 w 257733"/>
                    <a:gd name="connsiteY136" fmla="*/ 40914 h 46578"/>
                    <a:gd name="connsiteX137" fmla="*/ 52402 w 257733"/>
                    <a:gd name="connsiteY137" fmla="*/ 34035 h 46578"/>
                    <a:gd name="connsiteX138" fmla="*/ 53000 w 257733"/>
                    <a:gd name="connsiteY138" fmla="*/ 36129 h 46578"/>
                    <a:gd name="connsiteX139" fmla="*/ 54198 w 257733"/>
                    <a:gd name="connsiteY139" fmla="*/ 34633 h 46578"/>
                    <a:gd name="connsiteX140" fmla="*/ 54796 w 257733"/>
                    <a:gd name="connsiteY140" fmla="*/ 37923 h 46578"/>
                    <a:gd name="connsiteX141" fmla="*/ 60783 w 257733"/>
                    <a:gd name="connsiteY141" fmla="*/ 39119 h 46578"/>
                    <a:gd name="connsiteX142" fmla="*/ 64973 w 257733"/>
                    <a:gd name="connsiteY142" fmla="*/ 37624 h 46578"/>
                    <a:gd name="connsiteX143" fmla="*/ 64374 w 257733"/>
                    <a:gd name="connsiteY143" fmla="*/ 37923 h 46578"/>
                    <a:gd name="connsiteX144" fmla="*/ 67667 w 257733"/>
                    <a:gd name="connsiteY144" fmla="*/ 38521 h 46578"/>
                    <a:gd name="connsiteX145" fmla="*/ 69762 w 257733"/>
                    <a:gd name="connsiteY145" fmla="*/ 39717 h 46578"/>
                    <a:gd name="connsiteX146" fmla="*/ 73354 w 257733"/>
                    <a:gd name="connsiteY146" fmla="*/ 35531 h 46578"/>
                    <a:gd name="connsiteX147" fmla="*/ 73354 w 257733"/>
                    <a:gd name="connsiteY147" fmla="*/ 38222 h 46578"/>
                    <a:gd name="connsiteX148" fmla="*/ 74551 w 257733"/>
                    <a:gd name="connsiteY148" fmla="*/ 36428 h 46578"/>
                    <a:gd name="connsiteX149" fmla="*/ 73953 w 257733"/>
                    <a:gd name="connsiteY149" fmla="*/ 40016 h 46578"/>
                    <a:gd name="connsiteX150" fmla="*/ 77844 w 257733"/>
                    <a:gd name="connsiteY150" fmla="*/ 40615 h 46578"/>
                    <a:gd name="connsiteX151" fmla="*/ 75748 w 257733"/>
                    <a:gd name="connsiteY151" fmla="*/ 35830 h 46578"/>
                    <a:gd name="connsiteX152" fmla="*/ 81735 w 257733"/>
                    <a:gd name="connsiteY152" fmla="*/ 40914 h 46578"/>
                    <a:gd name="connsiteX153" fmla="*/ 80538 w 257733"/>
                    <a:gd name="connsiteY153" fmla="*/ 38222 h 46578"/>
                    <a:gd name="connsiteX154" fmla="*/ 82633 w 257733"/>
                    <a:gd name="connsiteY154" fmla="*/ 40914 h 46578"/>
                    <a:gd name="connsiteX155" fmla="*/ 82932 w 257733"/>
                    <a:gd name="connsiteY155" fmla="*/ 36727 h 46578"/>
                    <a:gd name="connsiteX156" fmla="*/ 85027 w 257733"/>
                    <a:gd name="connsiteY156" fmla="*/ 34334 h 46578"/>
                    <a:gd name="connsiteX157" fmla="*/ 85327 w 257733"/>
                    <a:gd name="connsiteY157" fmla="*/ 37026 h 46578"/>
                    <a:gd name="connsiteX158" fmla="*/ 88320 w 257733"/>
                    <a:gd name="connsiteY158" fmla="*/ 33437 h 46578"/>
                    <a:gd name="connsiteX159" fmla="*/ 87422 w 257733"/>
                    <a:gd name="connsiteY159" fmla="*/ 37325 h 46578"/>
                    <a:gd name="connsiteX160" fmla="*/ 88619 w 257733"/>
                    <a:gd name="connsiteY160" fmla="*/ 36129 h 46578"/>
                    <a:gd name="connsiteX161" fmla="*/ 88619 w 257733"/>
                    <a:gd name="connsiteY161" fmla="*/ 39119 h 46578"/>
                    <a:gd name="connsiteX162" fmla="*/ 91612 w 257733"/>
                    <a:gd name="connsiteY162" fmla="*/ 37923 h 46578"/>
                    <a:gd name="connsiteX163" fmla="*/ 92510 w 257733"/>
                    <a:gd name="connsiteY163" fmla="*/ 32839 h 46578"/>
                    <a:gd name="connsiteX164" fmla="*/ 94007 w 257733"/>
                    <a:gd name="connsiteY164" fmla="*/ 34933 h 46578"/>
                    <a:gd name="connsiteX165" fmla="*/ 92510 w 257733"/>
                    <a:gd name="connsiteY165" fmla="*/ 36428 h 46578"/>
                    <a:gd name="connsiteX166" fmla="*/ 92211 w 257733"/>
                    <a:gd name="connsiteY166" fmla="*/ 39119 h 46578"/>
                    <a:gd name="connsiteX167" fmla="*/ 95204 w 257733"/>
                    <a:gd name="connsiteY167" fmla="*/ 39119 h 46578"/>
                    <a:gd name="connsiteX168" fmla="*/ 94605 w 257733"/>
                    <a:gd name="connsiteY168" fmla="*/ 38521 h 46578"/>
                    <a:gd name="connsiteX169" fmla="*/ 96701 w 257733"/>
                    <a:gd name="connsiteY169" fmla="*/ 34633 h 46578"/>
                    <a:gd name="connsiteX170" fmla="*/ 96701 w 257733"/>
                    <a:gd name="connsiteY170" fmla="*/ 37325 h 46578"/>
                    <a:gd name="connsiteX171" fmla="*/ 98197 w 257733"/>
                    <a:gd name="connsiteY171" fmla="*/ 35531 h 46578"/>
                    <a:gd name="connsiteX172" fmla="*/ 97299 w 257733"/>
                    <a:gd name="connsiteY172" fmla="*/ 40914 h 46578"/>
                    <a:gd name="connsiteX173" fmla="*/ 99395 w 257733"/>
                    <a:gd name="connsiteY173" fmla="*/ 38222 h 46578"/>
                    <a:gd name="connsiteX174" fmla="*/ 100592 w 257733"/>
                    <a:gd name="connsiteY174" fmla="*/ 41512 h 46578"/>
                    <a:gd name="connsiteX175" fmla="*/ 105381 w 257733"/>
                    <a:gd name="connsiteY175" fmla="*/ 38521 h 46578"/>
                    <a:gd name="connsiteX176" fmla="*/ 105980 w 257733"/>
                    <a:gd name="connsiteY176" fmla="*/ 37325 h 46578"/>
                    <a:gd name="connsiteX177" fmla="*/ 111068 w 257733"/>
                    <a:gd name="connsiteY177" fmla="*/ 37026 h 46578"/>
                    <a:gd name="connsiteX178" fmla="*/ 112265 w 257733"/>
                    <a:gd name="connsiteY178" fmla="*/ 40914 h 46578"/>
                    <a:gd name="connsiteX179" fmla="*/ 112864 w 257733"/>
                    <a:gd name="connsiteY179" fmla="*/ 34633 h 46578"/>
                    <a:gd name="connsiteX180" fmla="*/ 114360 w 257733"/>
                    <a:gd name="connsiteY180" fmla="*/ 38820 h 46578"/>
                    <a:gd name="connsiteX181" fmla="*/ 118252 w 257733"/>
                    <a:gd name="connsiteY181" fmla="*/ 35830 h 46578"/>
                    <a:gd name="connsiteX182" fmla="*/ 116755 w 257733"/>
                    <a:gd name="connsiteY182" fmla="*/ 36428 h 46578"/>
                    <a:gd name="connsiteX183" fmla="*/ 118252 w 257733"/>
                    <a:gd name="connsiteY183" fmla="*/ 38521 h 46578"/>
                    <a:gd name="connsiteX184" fmla="*/ 121843 w 257733"/>
                    <a:gd name="connsiteY184" fmla="*/ 35531 h 46578"/>
                    <a:gd name="connsiteX185" fmla="*/ 122741 w 257733"/>
                    <a:gd name="connsiteY185" fmla="*/ 37026 h 46578"/>
                    <a:gd name="connsiteX186" fmla="*/ 122143 w 257733"/>
                    <a:gd name="connsiteY186" fmla="*/ 37325 h 46578"/>
                    <a:gd name="connsiteX187" fmla="*/ 125136 w 257733"/>
                    <a:gd name="connsiteY187" fmla="*/ 32839 h 46578"/>
                    <a:gd name="connsiteX188" fmla="*/ 126034 w 257733"/>
                    <a:gd name="connsiteY188" fmla="*/ 35232 h 46578"/>
                    <a:gd name="connsiteX189" fmla="*/ 127530 w 257733"/>
                    <a:gd name="connsiteY189" fmla="*/ 33437 h 46578"/>
                    <a:gd name="connsiteX190" fmla="*/ 127530 w 257733"/>
                    <a:gd name="connsiteY190" fmla="*/ 34633 h 46578"/>
                    <a:gd name="connsiteX191" fmla="*/ 129925 w 257733"/>
                    <a:gd name="connsiteY191" fmla="*/ 34035 h 46578"/>
                    <a:gd name="connsiteX192" fmla="*/ 129925 w 257733"/>
                    <a:gd name="connsiteY192" fmla="*/ 34334 h 46578"/>
                    <a:gd name="connsiteX193" fmla="*/ 131122 w 257733"/>
                    <a:gd name="connsiteY193" fmla="*/ 30447 h 46578"/>
                    <a:gd name="connsiteX194" fmla="*/ 131122 w 257733"/>
                    <a:gd name="connsiteY194" fmla="*/ 32241 h 46578"/>
                    <a:gd name="connsiteX195" fmla="*/ 132320 w 257733"/>
                    <a:gd name="connsiteY195" fmla="*/ 30447 h 46578"/>
                    <a:gd name="connsiteX196" fmla="*/ 131122 w 257733"/>
                    <a:gd name="connsiteY196" fmla="*/ 34035 h 46578"/>
                    <a:gd name="connsiteX197" fmla="*/ 135013 w 257733"/>
                    <a:gd name="connsiteY197" fmla="*/ 36428 h 46578"/>
                    <a:gd name="connsiteX198" fmla="*/ 137109 w 257733"/>
                    <a:gd name="connsiteY198" fmla="*/ 33437 h 46578"/>
                    <a:gd name="connsiteX199" fmla="*/ 138905 w 257733"/>
                    <a:gd name="connsiteY199" fmla="*/ 35232 h 46578"/>
                    <a:gd name="connsiteX200" fmla="*/ 138905 w 257733"/>
                    <a:gd name="connsiteY200" fmla="*/ 38820 h 46578"/>
                    <a:gd name="connsiteX201" fmla="*/ 140401 w 257733"/>
                    <a:gd name="connsiteY201" fmla="*/ 34334 h 46578"/>
                    <a:gd name="connsiteX202" fmla="*/ 142496 w 257733"/>
                    <a:gd name="connsiteY202" fmla="*/ 39717 h 46578"/>
                    <a:gd name="connsiteX203" fmla="*/ 143095 w 257733"/>
                    <a:gd name="connsiteY203" fmla="*/ 34633 h 46578"/>
                    <a:gd name="connsiteX204" fmla="*/ 147585 w 257733"/>
                    <a:gd name="connsiteY204" fmla="*/ 32241 h 46578"/>
                    <a:gd name="connsiteX205" fmla="*/ 147884 w 257733"/>
                    <a:gd name="connsiteY205" fmla="*/ 35232 h 46578"/>
                    <a:gd name="connsiteX206" fmla="*/ 148782 w 257733"/>
                    <a:gd name="connsiteY206" fmla="*/ 32241 h 46578"/>
                    <a:gd name="connsiteX207" fmla="*/ 149081 w 257733"/>
                    <a:gd name="connsiteY207" fmla="*/ 33736 h 46578"/>
                    <a:gd name="connsiteX208" fmla="*/ 150279 w 257733"/>
                    <a:gd name="connsiteY208" fmla="*/ 29250 h 46578"/>
                    <a:gd name="connsiteX209" fmla="*/ 154469 w 257733"/>
                    <a:gd name="connsiteY209" fmla="*/ 30447 h 46578"/>
                    <a:gd name="connsiteX210" fmla="*/ 154469 w 257733"/>
                    <a:gd name="connsiteY210" fmla="*/ 34035 h 46578"/>
                    <a:gd name="connsiteX211" fmla="*/ 157762 w 257733"/>
                    <a:gd name="connsiteY211" fmla="*/ 28054 h 46578"/>
                    <a:gd name="connsiteX212" fmla="*/ 159557 w 257733"/>
                    <a:gd name="connsiteY212" fmla="*/ 30447 h 46578"/>
                    <a:gd name="connsiteX213" fmla="*/ 160455 w 257733"/>
                    <a:gd name="connsiteY213" fmla="*/ 29250 h 46578"/>
                    <a:gd name="connsiteX214" fmla="*/ 161054 w 257733"/>
                    <a:gd name="connsiteY214" fmla="*/ 28353 h 46578"/>
                    <a:gd name="connsiteX215" fmla="*/ 161054 w 257733"/>
                    <a:gd name="connsiteY215" fmla="*/ 29849 h 46578"/>
                    <a:gd name="connsiteX216" fmla="*/ 161653 w 257733"/>
                    <a:gd name="connsiteY216" fmla="*/ 28652 h 46578"/>
                    <a:gd name="connsiteX217" fmla="*/ 162251 w 257733"/>
                    <a:gd name="connsiteY217" fmla="*/ 32540 h 46578"/>
                    <a:gd name="connsiteX218" fmla="*/ 162251 w 257733"/>
                    <a:gd name="connsiteY218" fmla="*/ 31045 h 46578"/>
                    <a:gd name="connsiteX219" fmla="*/ 164945 w 257733"/>
                    <a:gd name="connsiteY219" fmla="*/ 33437 h 46578"/>
                    <a:gd name="connsiteX220" fmla="*/ 167938 w 257733"/>
                    <a:gd name="connsiteY220" fmla="*/ 33437 h 46578"/>
                    <a:gd name="connsiteX221" fmla="*/ 170632 w 257733"/>
                    <a:gd name="connsiteY221" fmla="*/ 30148 h 46578"/>
                    <a:gd name="connsiteX222" fmla="*/ 172129 w 257733"/>
                    <a:gd name="connsiteY222" fmla="*/ 33437 h 46578"/>
                    <a:gd name="connsiteX223" fmla="*/ 175122 w 257733"/>
                    <a:gd name="connsiteY223" fmla="*/ 28054 h 46578"/>
                    <a:gd name="connsiteX224" fmla="*/ 173625 w 257733"/>
                    <a:gd name="connsiteY224" fmla="*/ 31344 h 46578"/>
                    <a:gd name="connsiteX225" fmla="*/ 176918 w 257733"/>
                    <a:gd name="connsiteY225" fmla="*/ 28353 h 46578"/>
                    <a:gd name="connsiteX226" fmla="*/ 176319 w 257733"/>
                    <a:gd name="connsiteY226" fmla="*/ 28951 h 46578"/>
                    <a:gd name="connsiteX227" fmla="*/ 178714 w 257733"/>
                    <a:gd name="connsiteY227" fmla="*/ 30148 h 46578"/>
                    <a:gd name="connsiteX228" fmla="*/ 178414 w 257733"/>
                    <a:gd name="connsiteY228" fmla="*/ 30148 h 46578"/>
                    <a:gd name="connsiteX229" fmla="*/ 185299 w 257733"/>
                    <a:gd name="connsiteY229" fmla="*/ 25363 h 46578"/>
                    <a:gd name="connsiteX230" fmla="*/ 185299 w 257733"/>
                    <a:gd name="connsiteY230" fmla="*/ 31942 h 46578"/>
                    <a:gd name="connsiteX231" fmla="*/ 188292 w 257733"/>
                    <a:gd name="connsiteY231" fmla="*/ 31942 h 46578"/>
                    <a:gd name="connsiteX232" fmla="*/ 190686 w 257733"/>
                    <a:gd name="connsiteY232" fmla="*/ 31643 h 46578"/>
                    <a:gd name="connsiteX233" fmla="*/ 190088 w 257733"/>
                    <a:gd name="connsiteY233" fmla="*/ 25363 h 46578"/>
                    <a:gd name="connsiteX234" fmla="*/ 193081 w 257733"/>
                    <a:gd name="connsiteY234" fmla="*/ 31344 h 46578"/>
                    <a:gd name="connsiteX235" fmla="*/ 193680 w 257733"/>
                    <a:gd name="connsiteY235" fmla="*/ 24466 h 46578"/>
                    <a:gd name="connsiteX236" fmla="*/ 193680 w 257733"/>
                    <a:gd name="connsiteY236" fmla="*/ 31344 h 46578"/>
                    <a:gd name="connsiteX237" fmla="*/ 195476 w 257733"/>
                    <a:gd name="connsiteY237" fmla="*/ 25064 h 46578"/>
                    <a:gd name="connsiteX238" fmla="*/ 196074 w 257733"/>
                    <a:gd name="connsiteY238" fmla="*/ 31942 h 46578"/>
                    <a:gd name="connsiteX239" fmla="*/ 198469 w 257733"/>
                    <a:gd name="connsiteY239" fmla="*/ 31344 h 46578"/>
                    <a:gd name="connsiteX240" fmla="*/ 197571 w 257733"/>
                    <a:gd name="connsiteY240" fmla="*/ 29849 h 46578"/>
                    <a:gd name="connsiteX241" fmla="*/ 202959 w 257733"/>
                    <a:gd name="connsiteY241" fmla="*/ 29849 h 46578"/>
                    <a:gd name="connsiteX242" fmla="*/ 205353 w 257733"/>
                    <a:gd name="connsiteY242" fmla="*/ 27755 h 46578"/>
                    <a:gd name="connsiteX243" fmla="*/ 207149 w 257733"/>
                    <a:gd name="connsiteY243" fmla="*/ 29549 h 46578"/>
                    <a:gd name="connsiteX244" fmla="*/ 206251 w 257733"/>
                    <a:gd name="connsiteY244" fmla="*/ 32241 h 46578"/>
                    <a:gd name="connsiteX245" fmla="*/ 211339 w 257733"/>
                    <a:gd name="connsiteY245" fmla="*/ 27456 h 46578"/>
                    <a:gd name="connsiteX246" fmla="*/ 211938 w 257733"/>
                    <a:gd name="connsiteY246" fmla="*/ 28054 h 46578"/>
                    <a:gd name="connsiteX247" fmla="*/ 214333 w 257733"/>
                    <a:gd name="connsiteY247" fmla="*/ 26559 h 46578"/>
                    <a:gd name="connsiteX248" fmla="*/ 213435 w 257733"/>
                    <a:gd name="connsiteY248" fmla="*/ 28652 h 46578"/>
                    <a:gd name="connsiteX249" fmla="*/ 217026 w 257733"/>
                    <a:gd name="connsiteY249" fmla="*/ 27157 h 46578"/>
                    <a:gd name="connsiteX250" fmla="*/ 218822 w 257733"/>
                    <a:gd name="connsiteY250" fmla="*/ 29549 h 46578"/>
                    <a:gd name="connsiteX251" fmla="*/ 220918 w 257733"/>
                    <a:gd name="connsiteY251" fmla="*/ 25961 h 46578"/>
                    <a:gd name="connsiteX252" fmla="*/ 221516 w 257733"/>
                    <a:gd name="connsiteY252" fmla="*/ 23568 h 46578"/>
                    <a:gd name="connsiteX253" fmla="*/ 221815 w 257733"/>
                    <a:gd name="connsiteY253" fmla="*/ 23269 h 46578"/>
                    <a:gd name="connsiteX254" fmla="*/ 222713 w 257733"/>
                    <a:gd name="connsiteY254" fmla="*/ 25662 h 46578"/>
                    <a:gd name="connsiteX255" fmla="*/ 223611 w 257733"/>
                    <a:gd name="connsiteY255" fmla="*/ 23269 h 46578"/>
                    <a:gd name="connsiteX256" fmla="*/ 224509 w 257733"/>
                    <a:gd name="connsiteY256" fmla="*/ 23867 h 46578"/>
                    <a:gd name="connsiteX257" fmla="*/ 225108 w 257733"/>
                    <a:gd name="connsiteY257" fmla="*/ 22671 h 46578"/>
                    <a:gd name="connsiteX258" fmla="*/ 225707 w 257733"/>
                    <a:gd name="connsiteY258" fmla="*/ 22671 h 46578"/>
                    <a:gd name="connsiteX259" fmla="*/ 225707 w 257733"/>
                    <a:gd name="connsiteY259" fmla="*/ 22073 h 46578"/>
                    <a:gd name="connsiteX260" fmla="*/ 226305 w 257733"/>
                    <a:gd name="connsiteY260" fmla="*/ 22671 h 46578"/>
                    <a:gd name="connsiteX261" fmla="*/ 228700 w 257733"/>
                    <a:gd name="connsiteY261" fmla="*/ 26260 h 46578"/>
                    <a:gd name="connsiteX262" fmla="*/ 229897 w 257733"/>
                    <a:gd name="connsiteY262" fmla="*/ 23867 h 46578"/>
                    <a:gd name="connsiteX263" fmla="*/ 234387 w 257733"/>
                    <a:gd name="connsiteY263" fmla="*/ 22671 h 46578"/>
                    <a:gd name="connsiteX264" fmla="*/ 234088 w 257733"/>
                    <a:gd name="connsiteY264" fmla="*/ 22671 h 46578"/>
                    <a:gd name="connsiteX265" fmla="*/ 234387 w 257733"/>
                    <a:gd name="connsiteY265" fmla="*/ 21475 h 46578"/>
                    <a:gd name="connsiteX266" fmla="*/ 235883 w 257733"/>
                    <a:gd name="connsiteY266" fmla="*/ 21774 h 46578"/>
                    <a:gd name="connsiteX267" fmla="*/ 236183 w 257733"/>
                    <a:gd name="connsiteY267" fmla="*/ 21176 h 46578"/>
                    <a:gd name="connsiteX268" fmla="*/ 240373 w 257733"/>
                    <a:gd name="connsiteY268" fmla="*/ 20877 h 46578"/>
                    <a:gd name="connsiteX269" fmla="*/ 236781 w 257733"/>
                    <a:gd name="connsiteY269" fmla="*/ 20578 h 46578"/>
                    <a:gd name="connsiteX270" fmla="*/ 240373 w 257733"/>
                    <a:gd name="connsiteY270" fmla="*/ 20877 h 46578"/>
                    <a:gd name="connsiteX271" fmla="*/ 241271 w 257733"/>
                    <a:gd name="connsiteY271" fmla="*/ 19980 h 46578"/>
                    <a:gd name="connsiteX272" fmla="*/ 242468 w 257733"/>
                    <a:gd name="connsiteY272" fmla="*/ 18783 h 46578"/>
                    <a:gd name="connsiteX273" fmla="*/ 249353 w 257733"/>
                    <a:gd name="connsiteY273" fmla="*/ 20279 h 46578"/>
                    <a:gd name="connsiteX274" fmla="*/ 250251 w 257733"/>
                    <a:gd name="connsiteY274" fmla="*/ 16989 h 46578"/>
                    <a:gd name="connsiteX275" fmla="*/ 249353 w 257733"/>
                    <a:gd name="connsiteY275" fmla="*/ 17288 h 46578"/>
                    <a:gd name="connsiteX276" fmla="*/ 253843 w 257733"/>
                    <a:gd name="connsiteY276" fmla="*/ 13101 h 46578"/>
                    <a:gd name="connsiteX277" fmla="*/ 255339 w 257733"/>
                    <a:gd name="connsiteY277" fmla="*/ 12204 h 46578"/>
                    <a:gd name="connsiteX278" fmla="*/ 254142 w 257733"/>
                    <a:gd name="connsiteY278" fmla="*/ 9812 h 46578"/>
                    <a:gd name="connsiteX279" fmla="*/ 257734 w 257733"/>
                    <a:gd name="connsiteY279" fmla="*/ 5625 h 46578"/>
                    <a:gd name="connsiteX280" fmla="*/ 254142 w 257733"/>
                    <a:gd name="connsiteY280" fmla="*/ 1737 h 46578"/>
                    <a:gd name="connsiteX281" fmla="*/ 132918 w 257733"/>
                    <a:gd name="connsiteY281" fmla="*/ 34633 h 46578"/>
                    <a:gd name="connsiteX282" fmla="*/ 134115 w 257733"/>
                    <a:gd name="connsiteY282" fmla="*/ 33736 h 46578"/>
                    <a:gd name="connsiteX283" fmla="*/ 132918 w 257733"/>
                    <a:gd name="connsiteY283" fmla="*/ 34633 h 46578"/>
                    <a:gd name="connsiteX284" fmla="*/ 206251 w 257733"/>
                    <a:gd name="connsiteY284" fmla="*/ 29549 h 46578"/>
                    <a:gd name="connsiteX285" fmla="*/ 208646 w 257733"/>
                    <a:gd name="connsiteY285" fmla="*/ 26559 h 46578"/>
                    <a:gd name="connsiteX286" fmla="*/ 206251 w 257733"/>
                    <a:gd name="connsiteY286" fmla="*/ 29549 h 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257733" h="46578">
                      <a:moveTo>
                        <a:pt x="254142" y="1737"/>
                      </a:moveTo>
                      <a:cubicBezTo>
                        <a:pt x="255339" y="6522"/>
                        <a:pt x="250251" y="4728"/>
                        <a:pt x="248754" y="1139"/>
                      </a:cubicBezTo>
                      <a:cubicBezTo>
                        <a:pt x="248754" y="2335"/>
                        <a:pt x="249353" y="3232"/>
                        <a:pt x="248156" y="2634"/>
                      </a:cubicBezTo>
                      <a:cubicBezTo>
                        <a:pt x="248156" y="2933"/>
                        <a:pt x="248156" y="3232"/>
                        <a:pt x="247856" y="3532"/>
                      </a:cubicBezTo>
                      <a:cubicBezTo>
                        <a:pt x="247856" y="3532"/>
                        <a:pt x="247856" y="3532"/>
                        <a:pt x="247856" y="3532"/>
                      </a:cubicBezTo>
                      <a:lnTo>
                        <a:pt x="247856" y="3532"/>
                      </a:lnTo>
                      <a:cubicBezTo>
                        <a:pt x="247856" y="3831"/>
                        <a:pt x="247856" y="3831"/>
                        <a:pt x="247856" y="3532"/>
                      </a:cubicBezTo>
                      <a:cubicBezTo>
                        <a:pt x="248156" y="4130"/>
                        <a:pt x="245761" y="5027"/>
                        <a:pt x="245462" y="3831"/>
                      </a:cubicBezTo>
                      <a:cubicBezTo>
                        <a:pt x="245462" y="3831"/>
                        <a:pt x="242468" y="4429"/>
                        <a:pt x="244264" y="2933"/>
                      </a:cubicBezTo>
                      <a:lnTo>
                        <a:pt x="242768" y="2933"/>
                      </a:lnTo>
                      <a:cubicBezTo>
                        <a:pt x="241870" y="1438"/>
                        <a:pt x="240673" y="1139"/>
                        <a:pt x="239775" y="2036"/>
                      </a:cubicBezTo>
                      <a:cubicBezTo>
                        <a:pt x="239176" y="1438"/>
                        <a:pt x="238278" y="4728"/>
                        <a:pt x="238577" y="2933"/>
                      </a:cubicBezTo>
                      <a:lnTo>
                        <a:pt x="236482" y="4429"/>
                      </a:lnTo>
                      <a:lnTo>
                        <a:pt x="236482" y="3831"/>
                      </a:lnTo>
                      <a:cubicBezTo>
                        <a:pt x="234088" y="3532"/>
                        <a:pt x="231992" y="8017"/>
                        <a:pt x="229298" y="3831"/>
                      </a:cubicBezTo>
                      <a:cubicBezTo>
                        <a:pt x="228700" y="4429"/>
                        <a:pt x="227802" y="5326"/>
                        <a:pt x="226605" y="4728"/>
                      </a:cubicBezTo>
                      <a:lnTo>
                        <a:pt x="226305" y="2634"/>
                      </a:lnTo>
                      <a:cubicBezTo>
                        <a:pt x="225407" y="3532"/>
                        <a:pt x="223312" y="541"/>
                        <a:pt x="223013" y="2933"/>
                      </a:cubicBezTo>
                      <a:cubicBezTo>
                        <a:pt x="221815" y="-2749"/>
                        <a:pt x="218224" y="1737"/>
                        <a:pt x="216428" y="840"/>
                      </a:cubicBezTo>
                      <a:lnTo>
                        <a:pt x="216428" y="3532"/>
                      </a:lnTo>
                      <a:cubicBezTo>
                        <a:pt x="215231" y="3532"/>
                        <a:pt x="214033" y="4130"/>
                        <a:pt x="212537" y="5326"/>
                      </a:cubicBezTo>
                      <a:lnTo>
                        <a:pt x="211639" y="6821"/>
                      </a:lnTo>
                      <a:cubicBezTo>
                        <a:pt x="210441" y="8915"/>
                        <a:pt x="210142" y="6821"/>
                        <a:pt x="208346" y="7120"/>
                      </a:cubicBezTo>
                      <a:cubicBezTo>
                        <a:pt x="208346" y="6223"/>
                        <a:pt x="208047" y="5625"/>
                        <a:pt x="208346" y="6223"/>
                      </a:cubicBezTo>
                      <a:cubicBezTo>
                        <a:pt x="205652" y="840"/>
                        <a:pt x="203557" y="10410"/>
                        <a:pt x="201163" y="6522"/>
                      </a:cubicBezTo>
                      <a:cubicBezTo>
                        <a:pt x="200564" y="7419"/>
                        <a:pt x="200265" y="7120"/>
                        <a:pt x="199965" y="6522"/>
                      </a:cubicBezTo>
                      <a:cubicBezTo>
                        <a:pt x="199965" y="6522"/>
                        <a:pt x="199965" y="6522"/>
                        <a:pt x="199965" y="6522"/>
                      </a:cubicBezTo>
                      <a:cubicBezTo>
                        <a:pt x="199965" y="6522"/>
                        <a:pt x="199965" y="6522"/>
                        <a:pt x="199666" y="6522"/>
                      </a:cubicBezTo>
                      <a:cubicBezTo>
                        <a:pt x="199367" y="6223"/>
                        <a:pt x="199067" y="5625"/>
                        <a:pt x="198768" y="5326"/>
                      </a:cubicBezTo>
                      <a:cubicBezTo>
                        <a:pt x="199067" y="5924"/>
                        <a:pt x="199367" y="6522"/>
                        <a:pt x="199367" y="6522"/>
                      </a:cubicBezTo>
                      <a:cubicBezTo>
                        <a:pt x="199067" y="6522"/>
                        <a:pt x="198469" y="6821"/>
                        <a:pt x="197870" y="7419"/>
                      </a:cubicBezTo>
                      <a:lnTo>
                        <a:pt x="197571" y="4728"/>
                      </a:lnTo>
                      <a:cubicBezTo>
                        <a:pt x="197571" y="4728"/>
                        <a:pt x="197571" y="4728"/>
                        <a:pt x="197571" y="4728"/>
                      </a:cubicBezTo>
                      <a:cubicBezTo>
                        <a:pt x="196972" y="3831"/>
                        <a:pt x="197271" y="5924"/>
                        <a:pt x="197571" y="8017"/>
                      </a:cubicBezTo>
                      <a:cubicBezTo>
                        <a:pt x="197271" y="8316"/>
                        <a:pt x="196972" y="8915"/>
                        <a:pt x="196673" y="9513"/>
                      </a:cubicBezTo>
                      <a:cubicBezTo>
                        <a:pt x="196074" y="5326"/>
                        <a:pt x="195176" y="11008"/>
                        <a:pt x="194278" y="6522"/>
                      </a:cubicBezTo>
                      <a:cubicBezTo>
                        <a:pt x="193979" y="8615"/>
                        <a:pt x="191285" y="6821"/>
                        <a:pt x="190986" y="11606"/>
                      </a:cubicBezTo>
                      <a:cubicBezTo>
                        <a:pt x="190986" y="11008"/>
                        <a:pt x="190686" y="10709"/>
                        <a:pt x="190986" y="10709"/>
                      </a:cubicBezTo>
                      <a:cubicBezTo>
                        <a:pt x="190387" y="10111"/>
                        <a:pt x="189489" y="9812"/>
                        <a:pt x="188891" y="11008"/>
                      </a:cubicBezTo>
                      <a:lnTo>
                        <a:pt x="188591" y="7718"/>
                      </a:lnTo>
                      <a:lnTo>
                        <a:pt x="187394" y="12204"/>
                      </a:lnTo>
                      <a:cubicBezTo>
                        <a:pt x="186496" y="10111"/>
                        <a:pt x="185897" y="8915"/>
                        <a:pt x="186795" y="6522"/>
                      </a:cubicBezTo>
                      <a:cubicBezTo>
                        <a:pt x="184700" y="10709"/>
                        <a:pt x="184999" y="8017"/>
                        <a:pt x="183503" y="12204"/>
                      </a:cubicBezTo>
                      <a:lnTo>
                        <a:pt x="183503" y="10111"/>
                      </a:lnTo>
                      <a:cubicBezTo>
                        <a:pt x="182904" y="10111"/>
                        <a:pt x="182006" y="13101"/>
                        <a:pt x="181408" y="11307"/>
                      </a:cubicBezTo>
                      <a:cubicBezTo>
                        <a:pt x="179612" y="7120"/>
                        <a:pt x="173925" y="12503"/>
                        <a:pt x="169734" y="8915"/>
                      </a:cubicBezTo>
                      <a:cubicBezTo>
                        <a:pt x="170931" y="15195"/>
                        <a:pt x="167938" y="6223"/>
                        <a:pt x="167938" y="11008"/>
                      </a:cubicBezTo>
                      <a:cubicBezTo>
                        <a:pt x="167639" y="9513"/>
                        <a:pt x="167040" y="8615"/>
                        <a:pt x="167639" y="7419"/>
                      </a:cubicBezTo>
                      <a:cubicBezTo>
                        <a:pt x="165843" y="8915"/>
                        <a:pt x="164646" y="5027"/>
                        <a:pt x="163449" y="9513"/>
                      </a:cubicBezTo>
                      <a:cubicBezTo>
                        <a:pt x="163149" y="8017"/>
                        <a:pt x="163748" y="7419"/>
                        <a:pt x="163449" y="6522"/>
                      </a:cubicBezTo>
                      <a:cubicBezTo>
                        <a:pt x="163449" y="6821"/>
                        <a:pt x="162850" y="7718"/>
                        <a:pt x="162551" y="6821"/>
                      </a:cubicBezTo>
                      <a:cubicBezTo>
                        <a:pt x="162251" y="5924"/>
                        <a:pt x="162850" y="5625"/>
                        <a:pt x="163149" y="4728"/>
                      </a:cubicBezTo>
                      <a:cubicBezTo>
                        <a:pt x="161353" y="5027"/>
                        <a:pt x="158659" y="11008"/>
                        <a:pt x="158959" y="11606"/>
                      </a:cubicBezTo>
                      <a:cubicBezTo>
                        <a:pt x="158061" y="11307"/>
                        <a:pt x="154768" y="8915"/>
                        <a:pt x="154768" y="12204"/>
                      </a:cubicBezTo>
                      <a:cubicBezTo>
                        <a:pt x="154469" y="11307"/>
                        <a:pt x="153870" y="11905"/>
                        <a:pt x="153571" y="12503"/>
                      </a:cubicBezTo>
                      <a:cubicBezTo>
                        <a:pt x="152074" y="12503"/>
                        <a:pt x="151775" y="9214"/>
                        <a:pt x="150279" y="9812"/>
                      </a:cubicBezTo>
                      <a:lnTo>
                        <a:pt x="150877" y="10410"/>
                      </a:lnTo>
                      <a:cubicBezTo>
                        <a:pt x="150578" y="14597"/>
                        <a:pt x="149680" y="11307"/>
                        <a:pt x="148483" y="11905"/>
                      </a:cubicBezTo>
                      <a:lnTo>
                        <a:pt x="148483" y="11606"/>
                      </a:lnTo>
                      <a:cubicBezTo>
                        <a:pt x="145489" y="8615"/>
                        <a:pt x="147285" y="13101"/>
                        <a:pt x="144292" y="9812"/>
                      </a:cubicBezTo>
                      <a:cubicBezTo>
                        <a:pt x="144292" y="9812"/>
                        <a:pt x="142197" y="10709"/>
                        <a:pt x="141299" y="10111"/>
                      </a:cubicBezTo>
                      <a:cubicBezTo>
                        <a:pt x="141000" y="9513"/>
                        <a:pt x="139204" y="8615"/>
                        <a:pt x="139503" y="8316"/>
                      </a:cubicBezTo>
                      <a:cubicBezTo>
                        <a:pt x="136809" y="5027"/>
                        <a:pt x="137707" y="11008"/>
                        <a:pt x="135911" y="11905"/>
                      </a:cubicBezTo>
                      <a:cubicBezTo>
                        <a:pt x="135612" y="10111"/>
                        <a:pt x="136211" y="7120"/>
                        <a:pt x="134714" y="6821"/>
                      </a:cubicBezTo>
                      <a:cubicBezTo>
                        <a:pt x="134115" y="5326"/>
                        <a:pt x="131721" y="13101"/>
                        <a:pt x="129925" y="9513"/>
                      </a:cubicBezTo>
                      <a:cubicBezTo>
                        <a:pt x="130224" y="11008"/>
                        <a:pt x="130823" y="12204"/>
                        <a:pt x="129925" y="13400"/>
                      </a:cubicBezTo>
                      <a:cubicBezTo>
                        <a:pt x="128728" y="13999"/>
                        <a:pt x="126333" y="8316"/>
                        <a:pt x="125435" y="12802"/>
                      </a:cubicBezTo>
                      <a:cubicBezTo>
                        <a:pt x="125136" y="12503"/>
                        <a:pt x="125136" y="11905"/>
                        <a:pt x="125136" y="11606"/>
                      </a:cubicBezTo>
                      <a:cubicBezTo>
                        <a:pt x="124238" y="12802"/>
                        <a:pt x="122143" y="13699"/>
                        <a:pt x="121544" y="16092"/>
                      </a:cubicBezTo>
                      <a:cubicBezTo>
                        <a:pt x="120047" y="7120"/>
                        <a:pt x="115857" y="20877"/>
                        <a:pt x="115258" y="12503"/>
                      </a:cubicBezTo>
                      <a:lnTo>
                        <a:pt x="112265" y="13101"/>
                      </a:lnTo>
                      <a:lnTo>
                        <a:pt x="112265" y="12204"/>
                      </a:lnTo>
                      <a:cubicBezTo>
                        <a:pt x="110469" y="11606"/>
                        <a:pt x="109871" y="13699"/>
                        <a:pt x="109272" y="15793"/>
                      </a:cubicBezTo>
                      <a:cubicBezTo>
                        <a:pt x="108673" y="15195"/>
                        <a:pt x="108973" y="14597"/>
                        <a:pt x="108973" y="13999"/>
                      </a:cubicBezTo>
                      <a:cubicBezTo>
                        <a:pt x="105980" y="12503"/>
                        <a:pt x="105980" y="12802"/>
                        <a:pt x="103884" y="17288"/>
                      </a:cubicBezTo>
                      <a:lnTo>
                        <a:pt x="103585" y="14597"/>
                      </a:lnTo>
                      <a:cubicBezTo>
                        <a:pt x="102986" y="16092"/>
                        <a:pt x="99395" y="10709"/>
                        <a:pt x="96701" y="13999"/>
                      </a:cubicBezTo>
                      <a:cubicBezTo>
                        <a:pt x="96701" y="13699"/>
                        <a:pt x="94007" y="13400"/>
                        <a:pt x="94306" y="12802"/>
                      </a:cubicBezTo>
                      <a:cubicBezTo>
                        <a:pt x="91612" y="16391"/>
                        <a:pt x="88619" y="8017"/>
                        <a:pt x="88918" y="15793"/>
                      </a:cubicBezTo>
                      <a:lnTo>
                        <a:pt x="85027" y="15793"/>
                      </a:lnTo>
                      <a:cubicBezTo>
                        <a:pt x="85626" y="17587"/>
                        <a:pt x="82333" y="19980"/>
                        <a:pt x="82034" y="16690"/>
                      </a:cubicBezTo>
                      <a:cubicBezTo>
                        <a:pt x="76946" y="17587"/>
                        <a:pt x="76347" y="18783"/>
                        <a:pt x="73953" y="15494"/>
                      </a:cubicBezTo>
                      <a:lnTo>
                        <a:pt x="69163" y="19082"/>
                      </a:lnTo>
                      <a:lnTo>
                        <a:pt x="67368" y="19082"/>
                      </a:lnTo>
                      <a:cubicBezTo>
                        <a:pt x="66769" y="18185"/>
                        <a:pt x="66470" y="16092"/>
                        <a:pt x="67667" y="16092"/>
                      </a:cubicBezTo>
                      <a:cubicBezTo>
                        <a:pt x="66769" y="13999"/>
                        <a:pt x="65871" y="18185"/>
                        <a:pt x="65871" y="19082"/>
                      </a:cubicBezTo>
                      <a:cubicBezTo>
                        <a:pt x="63476" y="17886"/>
                        <a:pt x="66470" y="14298"/>
                        <a:pt x="65572" y="14298"/>
                      </a:cubicBezTo>
                      <a:lnTo>
                        <a:pt x="64674" y="14597"/>
                      </a:lnTo>
                      <a:lnTo>
                        <a:pt x="64973" y="14896"/>
                      </a:lnTo>
                      <a:cubicBezTo>
                        <a:pt x="64374" y="16690"/>
                        <a:pt x="64374" y="18484"/>
                        <a:pt x="62878" y="18484"/>
                      </a:cubicBezTo>
                      <a:cubicBezTo>
                        <a:pt x="61980" y="17886"/>
                        <a:pt x="62279" y="16092"/>
                        <a:pt x="61980" y="16092"/>
                      </a:cubicBezTo>
                      <a:cubicBezTo>
                        <a:pt x="61980" y="15793"/>
                        <a:pt x="61681" y="15793"/>
                        <a:pt x="61381" y="16092"/>
                      </a:cubicBezTo>
                      <a:lnTo>
                        <a:pt x="59286" y="16092"/>
                      </a:lnTo>
                      <a:lnTo>
                        <a:pt x="60483" y="19082"/>
                      </a:lnTo>
                      <a:cubicBezTo>
                        <a:pt x="59585" y="20877"/>
                        <a:pt x="58388" y="19082"/>
                        <a:pt x="59885" y="22671"/>
                      </a:cubicBezTo>
                      <a:cubicBezTo>
                        <a:pt x="58089" y="17288"/>
                        <a:pt x="51803" y="21774"/>
                        <a:pt x="50905" y="19980"/>
                      </a:cubicBezTo>
                      <a:cubicBezTo>
                        <a:pt x="49708" y="22372"/>
                        <a:pt x="48511" y="22671"/>
                        <a:pt x="47014" y="22372"/>
                      </a:cubicBezTo>
                      <a:cubicBezTo>
                        <a:pt x="47613" y="22970"/>
                        <a:pt x="47912" y="26559"/>
                        <a:pt x="46715" y="26260"/>
                      </a:cubicBezTo>
                      <a:cubicBezTo>
                        <a:pt x="46415" y="18783"/>
                        <a:pt x="44021" y="23269"/>
                        <a:pt x="42225" y="18185"/>
                      </a:cubicBezTo>
                      <a:cubicBezTo>
                        <a:pt x="43422" y="21475"/>
                        <a:pt x="38334" y="19681"/>
                        <a:pt x="40429" y="24166"/>
                      </a:cubicBezTo>
                      <a:cubicBezTo>
                        <a:pt x="39232" y="23867"/>
                        <a:pt x="40130" y="21475"/>
                        <a:pt x="38932" y="19681"/>
                      </a:cubicBezTo>
                      <a:cubicBezTo>
                        <a:pt x="37735" y="21176"/>
                        <a:pt x="36238" y="20877"/>
                        <a:pt x="34443" y="20578"/>
                      </a:cubicBezTo>
                      <a:cubicBezTo>
                        <a:pt x="32647" y="20279"/>
                        <a:pt x="31150" y="19681"/>
                        <a:pt x="29354" y="20279"/>
                      </a:cubicBezTo>
                      <a:cubicBezTo>
                        <a:pt x="29354" y="21176"/>
                        <a:pt x="30252" y="22671"/>
                        <a:pt x="29654" y="24166"/>
                      </a:cubicBezTo>
                      <a:lnTo>
                        <a:pt x="27259" y="19681"/>
                      </a:lnTo>
                      <a:cubicBezTo>
                        <a:pt x="26660" y="20279"/>
                        <a:pt x="27259" y="25363"/>
                        <a:pt x="25762" y="22372"/>
                      </a:cubicBezTo>
                      <a:cubicBezTo>
                        <a:pt x="26062" y="23269"/>
                        <a:pt x="26361" y="24466"/>
                        <a:pt x="26062" y="24765"/>
                      </a:cubicBezTo>
                      <a:cubicBezTo>
                        <a:pt x="18878" y="21176"/>
                        <a:pt x="13191" y="31045"/>
                        <a:pt x="5409" y="23568"/>
                      </a:cubicBezTo>
                      <a:cubicBezTo>
                        <a:pt x="6606" y="25363"/>
                        <a:pt x="6007" y="25662"/>
                        <a:pt x="5409" y="25662"/>
                      </a:cubicBezTo>
                      <a:cubicBezTo>
                        <a:pt x="6007" y="25961"/>
                        <a:pt x="5708" y="28054"/>
                        <a:pt x="6007" y="29250"/>
                      </a:cubicBezTo>
                      <a:lnTo>
                        <a:pt x="2715" y="26260"/>
                      </a:lnTo>
                      <a:cubicBezTo>
                        <a:pt x="2715" y="29849"/>
                        <a:pt x="-278" y="27157"/>
                        <a:pt x="21" y="30447"/>
                      </a:cubicBezTo>
                      <a:lnTo>
                        <a:pt x="919" y="29549"/>
                      </a:lnTo>
                      <a:cubicBezTo>
                        <a:pt x="320" y="33736"/>
                        <a:pt x="3613" y="38222"/>
                        <a:pt x="4212" y="43605"/>
                      </a:cubicBezTo>
                      <a:cubicBezTo>
                        <a:pt x="4810" y="38820"/>
                        <a:pt x="8402" y="49885"/>
                        <a:pt x="9899" y="42708"/>
                      </a:cubicBezTo>
                      <a:cubicBezTo>
                        <a:pt x="10497" y="43605"/>
                        <a:pt x="9599" y="44502"/>
                        <a:pt x="10198" y="45699"/>
                      </a:cubicBezTo>
                      <a:cubicBezTo>
                        <a:pt x="10497" y="43306"/>
                        <a:pt x="11096" y="42708"/>
                        <a:pt x="12293" y="43605"/>
                      </a:cubicBezTo>
                      <a:lnTo>
                        <a:pt x="12293" y="44203"/>
                      </a:lnTo>
                      <a:cubicBezTo>
                        <a:pt x="15586" y="43007"/>
                        <a:pt x="17382" y="45100"/>
                        <a:pt x="21273" y="45699"/>
                      </a:cubicBezTo>
                      <a:lnTo>
                        <a:pt x="20674" y="43306"/>
                      </a:lnTo>
                      <a:cubicBezTo>
                        <a:pt x="21572" y="43605"/>
                        <a:pt x="21871" y="44203"/>
                        <a:pt x="22171" y="44801"/>
                      </a:cubicBezTo>
                      <a:cubicBezTo>
                        <a:pt x="22769" y="40615"/>
                        <a:pt x="19776" y="45100"/>
                        <a:pt x="20075" y="40615"/>
                      </a:cubicBezTo>
                      <a:cubicBezTo>
                        <a:pt x="21871" y="45699"/>
                        <a:pt x="25762" y="39717"/>
                        <a:pt x="27259" y="45399"/>
                      </a:cubicBezTo>
                      <a:cubicBezTo>
                        <a:pt x="28456" y="45100"/>
                        <a:pt x="26660" y="42409"/>
                        <a:pt x="27858" y="42409"/>
                      </a:cubicBezTo>
                      <a:lnTo>
                        <a:pt x="28456" y="43904"/>
                      </a:lnTo>
                      <a:lnTo>
                        <a:pt x="28456" y="41811"/>
                      </a:lnTo>
                      <a:cubicBezTo>
                        <a:pt x="29354" y="42110"/>
                        <a:pt x="29953" y="43904"/>
                        <a:pt x="30252" y="45399"/>
                      </a:cubicBezTo>
                      <a:cubicBezTo>
                        <a:pt x="29953" y="45399"/>
                        <a:pt x="29654" y="45998"/>
                        <a:pt x="29654" y="45998"/>
                      </a:cubicBezTo>
                      <a:cubicBezTo>
                        <a:pt x="30851" y="47792"/>
                        <a:pt x="32647" y="44801"/>
                        <a:pt x="32946" y="45399"/>
                      </a:cubicBezTo>
                      <a:lnTo>
                        <a:pt x="31749" y="44502"/>
                      </a:lnTo>
                      <a:cubicBezTo>
                        <a:pt x="33245" y="43306"/>
                        <a:pt x="35341" y="43306"/>
                        <a:pt x="37137" y="42708"/>
                      </a:cubicBezTo>
                      <a:cubicBezTo>
                        <a:pt x="38932" y="42409"/>
                        <a:pt x="41028" y="41811"/>
                        <a:pt x="42524" y="40016"/>
                      </a:cubicBezTo>
                      <a:lnTo>
                        <a:pt x="42225" y="38820"/>
                      </a:lnTo>
                      <a:cubicBezTo>
                        <a:pt x="44619" y="36129"/>
                        <a:pt x="44320" y="40016"/>
                        <a:pt x="47014" y="38521"/>
                      </a:cubicBezTo>
                      <a:lnTo>
                        <a:pt x="47014" y="38820"/>
                      </a:lnTo>
                      <a:cubicBezTo>
                        <a:pt x="47613" y="37624"/>
                        <a:pt x="48211" y="36727"/>
                        <a:pt x="48810" y="36727"/>
                      </a:cubicBezTo>
                      <a:cubicBezTo>
                        <a:pt x="48211" y="38222"/>
                        <a:pt x="50306" y="39418"/>
                        <a:pt x="49708" y="40914"/>
                      </a:cubicBezTo>
                      <a:cubicBezTo>
                        <a:pt x="52402" y="38222"/>
                        <a:pt x="50905" y="38820"/>
                        <a:pt x="52402" y="34035"/>
                      </a:cubicBezTo>
                      <a:lnTo>
                        <a:pt x="53000" y="36129"/>
                      </a:lnTo>
                      <a:cubicBezTo>
                        <a:pt x="53599" y="34334"/>
                        <a:pt x="53000" y="35531"/>
                        <a:pt x="54198" y="34633"/>
                      </a:cubicBezTo>
                      <a:cubicBezTo>
                        <a:pt x="53300" y="36428"/>
                        <a:pt x="55993" y="35531"/>
                        <a:pt x="54796" y="37923"/>
                      </a:cubicBezTo>
                      <a:cubicBezTo>
                        <a:pt x="58089" y="42110"/>
                        <a:pt x="58687" y="32839"/>
                        <a:pt x="60783" y="39119"/>
                      </a:cubicBezTo>
                      <a:cubicBezTo>
                        <a:pt x="61681" y="33437"/>
                        <a:pt x="62579" y="38222"/>
                        <a:pt x="64973" y="37624"/>
                      </a:cubicBezTo>
                      <a:cubicBezTo>
                        <a:pt x="64674" y="37624"/>
                        <a:pt x="64674" y="37923"/>
                        <a:pt x="64374" y="37923"/>
                      </a:cubicBezTo>
                      <a:cubicBezTo>
                        <a:pt x="65272" y="39119"/>
                        <a:pt x="68864" y="34933"/>
                        <a:pt x="67667" y="38521"/>
                      </a:cubicBezTo>
                      <a:cubicBezTo>
                        <a:pt x="68565" y="40315"/>
                        <a:pt x="69762" y="34933"/>
                        <a:pt x="69762" y="39717"/>
                      </a:cubicBezTo>
                      <a:cubicBezTo>
                        <a:pt x="70361" y="33736"/>
                        <a:pt x="72157" y="40315"/>
                        <a:pt x="73354" y="35531"/>
                      </a:cubicBezTo>
                      <a:lnTo>
                        <a:pt x="73354" y="38222"/>
                      </a:lnTo>
                      <a:cubicBezTo>
                        <a:pt x="73653" y="37923"/>
                        <a:pt x="73953" y="36428"/>
                        <a:pt x="74551" y="36428"/>
                      </a:cubicBezTo>
                      <a:lnTo>
                        <a:pt x="73953" y="40016"/>
                      </a:lnTo>
                      <a:cubicBezTo>
                        <a:pt x="75150" y="37026"/>
                        <a:pt x="76646" y="42409"/>
                        <a:pt x="77844" y="40615"/>
                      </a:cubicBezTo>
                      <a:cubicBezTo>
                        <a:pt x="75150" y="40914"/>
                        <a:pt x="76946" y="37624"/>
                        <a:pt x="75748" y="35830"/>
                      </a:cubicBezTo>
                      <a:cubicBezTo>
                        <a:pt x="78742" y="31942"/>
                        <a:pt x="78143" y="42409"/>
                        <a:pt x="81735" y="40914"/>
                      </a:cubicBezTo>
                      <a:cubicBezTo>
                        <a:pt x="81136" y="41213"/>
                        <a:pt x="79640" y="39418"/>
                        <a:pt x="80538" y="38222"/>
                      </a:cubicBezTo>
                      <a:cubicBezTo>
                        <a:pt x="81136" y="38820"/>
                        <a:pt x="82333" y="39717"/>
                        <a:pt x="82633" y="40914"/>
                      </a:cubicBezTo>
                      <a:cubicBezTo>
                        <a:pt x="85027" y="40315"/>
                        <a:pt x="82034" y="38222"/>
                        <a:pt x="82932" y="36727"/>
                      </a:cubicBezTo>
                      <a:cubicBezTo>
                        <a:pt x="84129" y="39717"/>
                        <a:pt x="84129" y="35232"/>
                        <a:pt x="85027" y="34334"/>
                      </a:cubicBezTo>
                      <a:lnTo>
                        <a:pt x="85327" y="37026"/>
                      </a:lnTo>
                      <a:cubicBezTo>
                        <a:pt x="88320" y="38521"/>
                        <a:pt x="85626" y="31344"/>
                        <a:pt x="88320" y="33437"/>
                      </a:cubicBezTo>
                      <a:lnTo>
                        <a:pt x="87422" y="37325"/>
                      </a:lnTo>
                      <a:lnTo>
                        <a:pt x="88619" y="36129"/>
                      </a:lnTo>
                      <a:lnTo>
                        <a:pt x="88619" y="39119"/>
                      </a:lnTo>
                      <a:cubicBezTo>
                        <a:pt x="89816" y="36727"/>
                        <a:pt x="90415" y="37325"/>
                        <a:pt x="91612" y="37923"/>
                      </a:cubicBezTo>
                      <a:cubicBezTo>
                        <a:pt x="91014" y="36129"/>
                        <a:pt x="91313" y="33138"/>
                        <a:pt x="92510" y="32839"/>
                      </a:cubicBezTo>
                      <a:cubicBezTo>
                        <a:pt x="93408" y="34334"/>
                        <a:pt x="92211" y="35531"/>
                        <a:pt x="94007" y="34933"/>
                      </a:cubicBezTo>
                      <a:cubicBezTo>
                        <a:pt x="93708" y="36727"/>
                        <a:pt x="93408" y="38820"/>
                        <a:pt x="92510" y="36428"/>
                      </a:cubicBezTo>
                      <a:cubicBezTo>
                        <a:pt x="92510" y="37325"/>
                        <a:pt x="92211" y="38222"/>
                        <a:pt x="92211" y="39119"/>
                      </a:cubicBezTo>
                      <a:cubicBezTo>
                        <a:pt x="93109" y="40914"/>
                        <a:pt x="94605" y="39418"/>
                        <a:pt x="95204" y="39119"/>
                      </a:cubicBezTo>
                      <a:cubicBezTo>
                        <a:pt x="94905" y="39119"/>
                        <a:pt x="94605" y="38820"/>
                        <a:pt x="94605" y="38521"/>
                      </a:cubicBezTo>
                      <a:lnTo>
                        <a:pt x="96701" y="34633"/>
                      </a:lnTo>
                      <a:cubicBezTo>
                        <a:pt x="97299" y="35531"/>
                        <a:pt x="97000" y="36428"/>
                        <a:pt x="96701" y="37325"/>
                      </a:cubicBezTo>
                      <a:cubicBezTo>
                        <a:pt x="97299" y="37026"/>
                        <a:pt x="97299" y="35830"/>
                        <a:pt x="98197" y="35531"/>
                      </a:cubicBezTo>
                      <a:cubicBezTo>
                        <a:pt x="98197" y="37624"/>
                        <a:pt x="98497" y="40016"/>
                        <a:pt x="97299" y="40914"/>
                      </a:cubicBezTo>
                      <a:lnTo>
                        <a:pt x="99395" y="38222"/>
                      </a:lnTo>
                      <a:cubicBezTo>
                        <a:pt x="99694" y="39119"/>
                        <a:pt x="100891" y="40615"/>
                        <a:pt x="100592" y="41512"/>
                      </a:cubicBezTo>
                      <a:cubicBezTo>
                        <a:pt x="102088" y="42708"/>
                        <a:pt x="103585" y="37026"/>
                        <a:pt x="105381" y="38521"/>
                      </a:cubicBezTo>
                      <a:cubicBezTo>
                        <a:pt x="105381" y="38222"/>
                        <a:pt x="105680" y="37624"/>
                        <a:pt x="105980" y="37325"/>
                      </a:cubicBezTo>
                      <a:cubicBezTo>
                        <a:pt x="107775" y="37624"/>
                        <a:pt x="109272" y="40315"/>
                        <a:pt x="111068" y="37026"/>
                      </a:cubicBezTo>
                      <a:lnTo>
                        <a:pt x="112265" y="40914"/>
                      </a:lnTo>
                      <a:cubicBezTo>
                        <a:pt x="113762" y="40016"/>
                        <a:pt x="110469" y="36129"/>
                        <a:pt x="112864" y="34633"/>
                      </a:cubicBezTo>
                      <a:cubicBezTo>
                        <a:pt x="114660" y="33437"/>
                        <a:pt x="113762" y="37923"/>
                        <a:pt x="114360" y="38820"/>
                      </a:cubicBezTo>
                      <a:cubicBezTo>
                        <a:pt x="115258" y="36727"/>
                        <a:pt x="116456" y="32839"/>
                        <a:pt x="118252" y="35830"/>
                      </a:cubicBezTo>
                      <a:cubicBezTo>
                        <a:pt x="117653" y="36727"/>
                        <a:pt x="117354" y="36129"/>
                        <a:pt x="116755" y="36428"/>
                      </a:cubicBezTo>
                      <a:lnTo>
                        <a:pt x="118252" y="38521"/>
                      </a:lnTo>
                      <a:cubicBezTo>
                        <a:pt x="120047" y="36727"/>
                        <a:pt x="120047" y="38521"/>
                        <a:pt x="121843" y="35531"/>
                      </a:cubicBezTo>
                      <a:lnTo>
                        <a:pt x="122741" y="37026"/>
                      </a:lnTo>
                      <a:cubicBezTo>
                        <a:pt x="122442" y="37026"/>
                        <a:pt x="122442" y="37325"/>
                        <a:pt x="122143" y="37325"/>
                      </a:cubicBezTo>
                      <a:cubicBezTo>
                        <a:pt x="123939" y="40914"/>
                        <a:pt x="123041" y="31942"/>
                        <a:pt x="125136" y="32839"/>
                      </a:cubicBezTo>
                      <a:cubicBezTo>
                        <a:pt x="126034" y="33437"/>
                        <a:pt x="126333" y="34334"/>
                        <a:pt x="126034" y="35232"/>
                      </a:cubicBezTo>
                      <a:lnTo>
                        <a:pt x="127530" y="33437"/>
                      </a:lnTo>
                      <a:cubicBezTo>
                        <a:pt x="128129" y="33437"/>
                        <a:pt x="127830" y="34933"/>
                        <a:pt x="127530" y="34633"/>
                      </a:cubicBezTo>
                      <a:lnTo>
                        <a:pt x="129925" y="34035"/>
                      </a:lnTo>
                      <a:lnTo>
                        <a:pt x="129925" y="34334"/>
                      </a:lnTo>
                      <a:cubicBezTo>
                        <a:pt x="130224" y="33138"/>
                        <a:pt x="130823" y="31344"/>
                        <a:pt x="131122" y="30447"/>
                      </a:cubicBezTo>
                      <a:cubicBezTo>
                        <a:pt x="131721" y="31344"/>
                        <a:pt x="130823" y="31344"/>
                        <a:pt x="131122" y="32241"/>
                      </a:cubicBezTo>
                      <a:lnTo>
                        <a:pt x="132320" y="30447"/>
                      </a:lnTo>
                      <a:cubicBezTo>
                        <a:pt x="132918" y="32241"/>
                        <a:pt x="132020" y="34334"/>
                        <a:pt x="131122" y="34035"/>
                      </a:cubicBezTo>
                      <a:cubicBezTo>
                        <a:pt x="132918" y="41512"/>
                        <a:pt x="132020" y="32241"/>
                        <a:pt x="135013" y="36428"/>
                      </a:cubicBezTo>
                      <a:cubicBezTo>
                        <a:pt x="135013" y="36428"/>
                        <a:pt x="136510" y="34933"/>
                        <a:pt x="137109" y="33437"/>
                      </a:cubicBezTo>
                      <a:cubicBezTo>
                        <a:pt x="137408" y="36129"/>
                        <a:pt x="138007" y="35531"/>
                        <a:pt x="138905" y="35232"/>
                      </a:cubicBezTo>
                      <a:lnTo>
                        <a:pt x="138905" y="38820"/>
                      </a:lnTo>
                      <a:cubicBezTo>
                        <a:pt x="139802" y="37624"/>
                        <a:pt x="139802" y="35830"/>
                        <a:pt x="140401" y="34334"/>
                      </a:cubicBezTo>
                      <a:cubicBezTo>
                        <a:pt x="141598" y="34633"/>
                        <a:pt x="141898" y="37325"/>
                        <a:pt x="142496" y="39717"/>
                      </a:cubicBezTo>
                      <a:cubicBezTo>
                        <a:pt x="144292" y="40315"/>
                        <a:pt x="141000" y="35531"/>
                        <a:pt x="143095" y="34633"/>
                      </a:cubicBezTo>
                      <a:cubicBezTo>
                        <a:pt x="144592" y="35830"/>
                        <a:pt x="145789" y="34334"/>
                        <a:pt x="147585" y="32241"/>
                      </a:cubicBezTo>
                      <a:cubicBezTo>
                        <a:pt x="148782" y="33437"/>
                        <a:pt x="147585" y="34334"/>
                        <a:pt x="147884" y="35232"/>
                      </a:cubicBezTo>
                      <a:lnTo>
                        <a:pt x="148782" y="32241"/>
                      </a:lnTo>
                      <a:cubicBezTo>
                        <a:pt x="149081" y="32241"/>
                        <a:pt x="149081" y="33138"/>
                        <a:pt x="149081" y="33736"/>
                      </a:cubicBezTo>
                      <a:cubicBezTo>
                        <a:pt x="149979" y="32540"/>
                        <a:pt x="149081" y="30148"/>
                        <a:pt x="150279" y="29250"/>
                      </a:cubicBezTo>
                      <a:cubicBezTo>
                        <a:pt x="150279" y="25363"/>
                        <a:pt x="153272" y="34933"/>
                        <a:pt x="154469" y="30447"/>
                      </a:cubicBezTo>
                      <a:cubicBezTo>
                        <a:pt x="155068" y="31344"/>
                        <a:pt x="154469" y="32540"/>
                        <a:pt x="154469" y="34035"/>
                      </a:cubicBezTo>
                      <a:cubicBezTo>
                        <a:pt x="156564" y="31045"/>
                        <a:pt x="156265" y="31942"/>
                        <a:pt x="157762" y="28054"/>
                      </a:cubicBezTo>
                      <a:lnTo>
                        <a:pt x="159557" y="30447"/>
                      </a:lnTo>
                      <a:cubicBezTo>
                        <a:pt x="158360" y="27755"/>
                        <a:pt x="160156" y="27456"/>
                        <a:pt x="160455" y="29250"/>
                      </a:cubicBezTo>
                      <a:cubicBezTo>
                        <a:pt x="160455" y="28951"/>
                        <a:pt x="160755" y="28353"/>
                        <a:pt x="161054" y="28353"/>
                      </a:cubicBezTo>
                      <a:cubicBezTo>
                        <a:pt x="161054" y="28951"/>
                        <a:pt x="160755" y="29549"/>
                        <a:pt x="161054" y="29849"/>
                      </a:cubicBezTo>
                      <a:cubicBezTo>
                        <a:pt x="161054" y="30148"/>
                        <a:pt x="161353" y="29549"/>
                        <a:pt x="161653" y="28652"/>
                      </a:cubicBezTo>
                      <a:lnTo>
                        <a:pt x="162251" y="32540"/>
                      </a:lnTo>
                      <a:lnTo>
                        <a:pt x="162251" y="31045"/>
                      </a:lnTo>
                      <a:lnTo>
                        <a:pt x="164945" y="33437"/>
                      </a:lnTo>
                      <a:cubicBezTo>
                        <a:pt x="166741" y="29549"/>
                        <a:pt x="167938" y="32839"/>
                        <a:pt x="167938" y="33437"/>
                      </a:cubicBezTo>
                      <a:lnTo>
                        <a:pt x="170632" y="30148"/>
                      </a:lnTo>
                      <a:cubicBezTo>
                        <a:pt x="170632" y="32839"/>
                        <a:pt x="171231" y="32241"/>
                        <a:pt x="172129" y="33437"/>
                      </a:cubicBezTo>
                      <a:cubicBezTo>
                        <a:pt x="171231" y="28054"/>
                        <a:pt x="173925" y="29549"/>
                        <a:pt x="175122" y="28054"/>
                      </a:cubicBezTo>
                      <a:cubicBezTo>
                        <a:pt x="175421" y="29849"/>
                        <a:pt x="175122" y="31643"/>
                        <a:pt x="173625" y="31344"/>
                      </a:cubicBezTo>
                      <a:cubicBezTo>
                        <a:pt x="175421" y="35531"/>
                        <a:pt x="175122" y="24765"/>
                        <a:pt x="176918" y="28353"/>
                      </a:cubicBezTo>
                      <a:cubicBezTo>
                        <a:pt x="176618" y="28353"/>
                        <a:pt x="176319" y="28054"/>
                        <a:pt x="176319" y="28951"/>
                      </a:cubicBezTo>
                      <a:cubicBezTo>
                        <a:pt x="176918" y="27157"/>
                        <a:pt x="179013" y="28652"/>
                        <a:pt x="178714" y="30148"/>
                      </a:cubicBezTo>
                      <a:lnTo>
                        <a:pt x="178414" y="30148"/>
                      </a:lnTo>
                      <a:cubicBezTo>
                        <a:pt x="180809" y="30746"/>
                        <a:pt x="185299" y="29849"/>
                        <a:pt x="185299" y="25363"/>
                      </a:cubicBezTo>
                      <a:cubicBezTo>
                        <a:pt x="185299" y="25961"/>
                        <a:pt x="185299" y="31045"/>
                        <a:pt x="185299" y="31942"/>
                      </a:cubicBezTo>
                      <a:cubicBezTo>
                        <a:pt x="185299" y="31942"/>
                        <a:pt x="187693" y="28054"/>
                        <a:pt x="188292" y="31942"/>
                      </a:cubicBezTo>
                      <a:cubicBezTo>
                        <a:pt x="188891" y="32540"/>
                        <a:pt x="187993" y="26260"/>
                        <a:pt x="190686" y="31643"/>
                      </a:cubicBezTo>
                      <a:cubicBezTo>
                        <a:pt x="190387" y="31045"/>
                        <a:pt x="189489" y="25961"/>
                        <a:pt x="190088" y="25363"/>
                      </a:cubicBezTo>
                      <a:cubicBezTo>
                        <a:pt x="191584" y="29849"/>
                        <a:pt x="191285" y="27755"/>
                        <a:pt x="193081" y="31344"/>
                      </a:cubicBezTo>
                      <a:cubicBezTo>
                        <a:pt x="192482" y="30447"/>
                        <a:pt x="192782" y="24166"/>
                        <a:pt x="193680" y="24466"/>
                      </a:cubicBezTo>
                      <a:cubicBezTo>
                        <a:pt x="193680" y="25363"/>
                        <a:pt x="193979" y="30746"/>
                        <a:pt x="193680" y="31344"/>
                      </a:cubicBezTo>
                      <a:lnTo>
                        <a:pt x="195476" y="25064"/>
                      </a:lnTo>
                      <a:cubicBezTo>
                        <a:pt x="194877" y="26260"/>
                        <a:pt x="195476" y="30148"/>
                        <a:pt x="196074" y="31942"/>
                      </a:cubicBezTo>
                      <a:cubicBezTo>
                        <a:pt x="195775" y="30746"/>
                        <a:pt x="197870" y="31942"/>
                        <a:pt x="198469" y="31344"/>
                      </a:cubicBezTo>
                      <a:lnTo>
                        <a:pt x="197571" y="29849"/>
                      </a:lnTo>
                      <a:cubicBezTo>
                        <a:pt x="199965" y="30746"/>
                        <a:pt x="201462" y="29250"/>
                        <a:pt x="202959" y="29849"/>
                      </a:cubicBezTo>
                      <a:cubicBezTo>
                        <a:pt x="203258" y="26559"/>
                        <a:pt x="206850" y="23867"/>
                        <a:pt x="205353" y="27755"/>
                      </a:cubicBezTo>
                      <a:cubicBezTo>
                        <a:pt x="206251" y="29250"/>
                        <a:pt x="205652" y="29849"/>
                        <a:pt x="207149" y="29549"/>
                      </a:cubicBezTo>
                      <a:cubicBezTo>
                        <a:pt x="207748" y="31344"/>
                        <a:pt x="206550" y="32241"/>
                        <a:pt x="206251" y="32241"/>
                      </a:cubicBezTo>
                      <a:cubicBezTo>
                        <a:pt x="206251" y="32241"/>
                        <a:pt x="211040" y="29549"/>
                        <a:pt x="211339" y="27456"/>
                      </a:cubicBezTo>
                      <a:cubicBezTo>
                        <a:pt x="211639" y="27456"/>
                        <a:pt x="211938" y="27755"/>
                        <a:pt x="211938" y="28054"/>
                      </a:cubicBezTo>
                      <a:cubicBezTo>
                        <a:pt x="212237" y="26858"/>
                        <a:pt x="214033" y="25662"/>
                        <a:pt x="214333" y="26559"/>
                      </a:cubicBezTo>
                      <a:lnTo>
                        <a:pt x="213435" y="28652"/>
                      </a:lnTo>
                      <a:cubicBezTo>
                        <a:pt x="214632" y="30148"/>
                        <a:pt x="215231" y="23568"/>
                        <a:pt x="217026" y="27157"/>
                      </a:cubicBezTo>
                      <a:cubicBezTo>
                        <a:pt x="217625" y="27456"/>
                        <a:pt x="218822" y="31942"/>
                        <a:pt x="218822" y="29549"/>
                      </a:cubicBezTo>
                      <a:cubicBezTo>
                        <a:pt x="217924" y="25363"/>
                        <a:pt x="220020" y="22970"/>
                        <a:pt x="220918" y="25961"/>
                      </a:cubicBezTo>
                      <a:cubicBezTo>
                        <a:pt x="220918" y="25064"/>
                        <a:pt x="221217" y="24166"/>
                        <a:pt x="221516" y="23568"/>
                      </a:cubicBezTo>
                      <a:cubicBezTo>
                        <a:pt x="221516" y="23568"/>
                        <a:pt x="221516" y="23568"/>
                        <a:pt x="221815" y="23269"/>
                      </a:cubicBezTo>
                      <a:cubicBezTo>
                        <a:pt x="222414" y="24166"/>
                        <a:pt x="221815" y="26260"/>
                        <a:pt x="222713" y="25662"/>
                      </a:cubicBezTo>
                      <a:cubicBezTo>
                        <a:pt x="222713" y="22372"/>
                        <a:pt x="224509" y="25064"/>
                        <a:pt x="223611" y="23269"/>
                      </a:cubicBezTo>
                      <a:cubicBezTo>
                        <a:pt x="223911" y="23269"/>
                        <a:pt x="224210" y="23269"/>
                        <a:pt x="224509" y="23867"/>
                      </a:cubicBezTo>
                      <a:cubicBezTo>
                        <a:pt x="225407" y="23568"/>
                        <a:pt x="225108" y="23269"/>
                        <a:pt x="225108" y="22671"/>
                      </a:cubicBezTo>
                      <a:cubicBezTo>
                        <a:pt x="225407" y="22671"/>
                        <a:pt x="225407" y="22671"/>
                        <a:pt x="225707" y="22671"/>
                      </a:cubicBezTo>
                      <a:cubicBezTo>
                        <a:pt x="225707" y="22372"/>
                        <a:pt x="225707" y="22372"/>
                        <a:pt x="225707" y="22073"/>
                      </a:cubicBezTo>
                      <a:cubicBezTo>
                        <a:pt x="226006" y="22372"/>
                        <a:pt x="226006" y="22372"/>
                        <a:pt x="226305" y="22671"/>
                      </a:cubicBezTo>
                      <a:cubicBezTo>
                        <a:pt x="226305" y="20578"/>
                        <a:pt x="228401" y="23269"/>
                        <a:pt x="228700" y="26260"/>
                      </a:cubicBezTo>
                      <a:cubicBezTo>
                        <a:pt x="229298" y="27456"/>
                        <a:pt x="229298" y="24166"/>
                        <a:pt x="229897" y="23867"/>
                      </a:cubicBezTo>
                      <a:cubicBezTo>
                        <a:pt x="230795" y="20877"/>
                        <a:pt x="233190" y="24166"/>
                        <a:pt x="234387" y="22671"/>
                      </a:cubicBezTo>
                      <a:lnTo>
                        <a:pt x="234088" y="22671"/>
                      </a:lnTo>
                      <a:cubicBezTo>
                        <a:pt x="234088" y="22073"/>
                        <a:pt x="234088" y="21774"/>
                        <a:pt x="234387" y="21475"/>
                      </a:cubicBezTo>
                      <a:cubicBezTo>
                        <a:pt x="234985" y="21475"/>
                        <a:pt x="235584" y="21475"/>
                        <a:pt x="235883" y="21774"/>
                      </a:cubicBezTo>
                      <a:cubicBezTo>
                        <a:pt x="235883" y="21475"/>
                        <a:pt x="235883" y="21475"/>
                        <a:pt x="236183" y="21176"/>
                      </a:cubicBezTo>
                      <a:cubicBezTo>
                        <a:pt x="236781" y="21774"/>
                        <a:pt x="239176" y="21475"/>
                        <a:pt x="240373" y="20877"/>
                      </a:cubicBezTo>
                      <a:lnTo>
                        <a:pt x="236781" y="20578"/>
                      </a:lnTo>
                      <a:cubicBezTo>
                        <a:pt x="237979" y="19980"/>
                        <a:pt x="239775" y="19382"/>
                        <a:pt x="240373" y="20877"/>
                      </a:cubicBezTo>
                      <a:cubicBezTo>
                        <a:pt x="240972" y="20578"/>
                        <a:pt x="241271" y="20279"/>
                        <a:pt x="241271" y="19980"/>
                      </a:cubicBezTo>
                      <a:cubicBezTo>
                        <a:pt x="242468" y="19382"/>
                        <a:pt x="242169" y="19382"/>
                        <a:pt x="242468" y="18783"/>
                      </a:cubicBezTo>
                      <a:cubicBezTo>
                        <a:pt x="244264" y="19382"/>
                        <a:pt x="247257" y="18484"/>
                        <a:pt x="249353" y="20279"/>
                      </a:cubicBezTo>
                      <a:cubicBezTo>
                        <a:pt x="249652" y="19382"/>
                        <a:pt x="250550" y="18185"/>
                        <a:pt x="250251" y="16989"/>
                      </a:cubicBezTo>
                      <a:lnTo>
                        <a:pt x="249353" y="17288"/>
                      </a:lnTo>
                      <a:cubicBezTo>
                        <a:pt x="248455" y="14896"/>
                        <a:pt x="253843" y="13101"/>
                        <a:pt x="253843" y="13101"/>
                      </a:cubicBezTo>
                      <a:cubicBezTo>
                        <a:pt x="253843" y="12204"/>
                        <a:pt x="255040" y="16690"/>
                        <a:pt x="255339" y="12204"/>
                      </a:cubicBezTo>
                      <a:lnTo>
                        <a:pt x="254142" y="9812"/>
                      </a:lnTo>
                      <a:cubicBezTo>
                        <a:pt x="255339" y="8017"/>
                        <a:pt x="256536" y="4429"/>
                        <a:pt x="257734" y="5625"/>
                      </a:cubicBezTo>
                      <a:cubicBezTo>
                        <a:pt x="255040" y="2036"/>
                        <a:pt x="255339" y="5625"/>
                        <a:pt x="254142" y="1737"/>
                      </a:cubicBezTo>
                      <a:close/>
                      <a:moveTo>
                        <a:pt x="132918" y="34633"/>
                      </a:moveTo>
                      <a:cubicBezTo>
                        <a:pt x="133217" y="31643"/>
                        <a:pt x="133517" y="33138"/>
                        <a:pt x="134115" y="33736"/>
                      </a:cubicBezTo>
                      <a:cubicBezTo>
                        <a:pt x="134115" y="34334"/>
                        <a:pt x="133517" y="36129"/>
                        <a:pt x="132918" y="34633"/>
                      </a:cubicBezTo>
                      <a:close/>
                      <a:moveTo>
                        <a:pt x="206251" y="29549"/>
                      </a:moveTo>
                      <a:cubicBezTo>
                        <a:pt x="205952" y="27157"/>
                        <a:pt x="207448" y="26559"/>
                        <a:pt x="208646" y="26559"/>
                      </a:cubicBezTo>
                      <a:lnTo>
                        <a:pt x="206251" y="29549"/>
                      </a:lnTo>
                      <a:close/>
                    </a:path>
                  </a:pathLst>
                </a:custGeom>
                <a:grpFill/>
                <a:ln w="2980" cap="flat">
                  <a:noFill/>
                  <a:prstDash val="solid"/>
                  <a:miter/>
                </a:ln>
              </p:spPr>
              <p:txBody>
                <a:bodyPr rtlCol="0" anchor="ctr"/>
                <a:lstStyle/>
                <a:p>
                  <a:endParaRPr lang="sv-SE"/>
                </a:p>
              </p:txBody>
            </p:sp>
            <p:sp>
              <p:nvSpPr>
                <p:cNvPr id="17" name="Frihandsfigur 14">
                  <a:extLst>
                    <a:ext uri="{FF2B5EF4-FFF2-40B4-BE49-F238E27FC236}">
                      <a16:creationId xmlns:a16="http://schemas.microsoft.com/office/drawing/2014/main" id="{C1CF2AFB-6147-4806-9EAD-F0B38854AA90}"/>
                    </a:ext>
                  </a:extLst>
                </p:cNvPr>
                <p:cNvSpPr/>
                <p:nvPr/>
              </p:nvSpPr>
              <p:spPr>
                <a:xfrm>
                  <a:off x="6546173" y="5881931"/>
                  <a:ext cx="2993" cy="2990"/>
                </a:xfrm>
                <a:custGeom>
                  <a:avLst/>
                  <a:gdLst>
                    <a:gd name="connsiteX0" fmla="*/ 0 w 2993"/>
                    <a:gd name="connsiteY0" fmla="*/ 0 h 2990"/>
                    <a:gd name="connsiteX1" fmla="*/ 0 w 2993"/>
                    <a:gd name="connsiteY1" fmla="*/ 0 h 2990"/>
                    <a:gd name="connsiteX2" fmla="*/ 0 w 2993"/>
                    <a:gd name="connsiteY2" fmla="*/ 0 h 2990"/>
                    <a:gd name="connsiteX3" fmla="*/ 0 w 2993"/>
                    <a:gd name="connsiteY3" fmla="*/ 0 h 2990"/>
                  </a:gdLst>
                  <a:ahLst/>
                  <a:cxnLst>
                    <a:cxn ang="0">
                      <a:pos x="connsiteX0" y="connsiteY0"/>
                    </a:cxn>
                    <a:cxn ang="0">
                      <a:pos x="connsiteX1" y="connsiteY1"/>
                    </a:cxn>
                    <a:cxn ang="0">
                      <a:pos x="connsiteX2" y="connsiteY2"/>
                    </a:cxn>
                    <a:cxn ang="0">
                      <a:pos x="connsiteX3" y="connsiteY3"/>
                    </a:cxn>
                  </a:cxnLst>
                  <a:rect l="l" t="t" r="r" b="b"/>
                  <a:pathLst>
                    <a:path w="2993" h="2990">
                      <a:moveTo>
                        <a:pt x="0" y="0"/>
                      </a:moveTo>
                      <a:cubicBezTo>
                        <a:pt x="0" y="0"/>
                        <a:pt x="0" y="0"/>
                        <a:pt x="0" y="0"/>
                      </a:cubicBezTo>
                      <a:cubicBezTo>
                        <a:pt x="0" y="0"/>
                        <a:pt x="0" y="0"/>
                        <a:pt x="0" y="0"/>
                      </a:cubicBezTo>
                      <a:lnTo>
                        <a:pt x="0" y="0"/>
                      </a:lnTo>
                      <a:close/>
                    </a:path>
                  </a:pathLst>
                </a:custGeom>
                <a:grpFill/>
                <a:ln w="2980" cap="flat">
                  <a:noFill/>
                  <a:prstDash val="solid"/>
                  <a:miter/>
                </a:ln>
              </p:spPr>
              <p:txBody>
                <a:bodyPr rtlCol="0" anchor="ctr"/>
                <a:lstStyle/>
                <a:p>
                  <a:endParaRPr lang="sv-SE"/>
                </a:p>
              </p:txBody>
            </p:sp>
          </p:grpSp>
        </p:grpSp>
      </p:grpSp>
    </p:spTree>
    <p:extLst>
      <p:ext uri="{BB962C8B-B14F-4D97-AF65-F5344CB8AC3E}">
        <p14:creationId xmlns:p14="http://schemas.microsoft.com/office/powerpoint/2010/main" val="320710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A73B-76E8-4D12-BE3F-FB36EE643036}"/>
              </a:ext>
            </a:extLst>
          </p:cNvPr>
          <p:cNvSpPr>
            <a:spLocks noGrp="1"/>
          </p:cNvSpPr>
          <p:nvPr>
            <p:ph type="title"/>
          </p:nvPr>
        </p:nvSpPr>
        <p:spPr/>
        <p:txBody>
          <a:bodyPr/>
          <a:lstStyle/>
          <a:p>
            <a:r>
              <a:rPr lang="sv-SE"/>
              <a:t>Klicka här för att ändra mall för rubrikformat</a:t>
            </a:r>
            <a:endParaRPr lang="en-SE" dirty="0"/>
          </a:p>
        </p:txBody>
      </p:sp>
      <p:sp>
        <p:nvSpPr>
          <p:cNvPr id="3" name="Content Placeholder 2">
            <a:extLst>
              <a:ext uri="{FF2B5EF4-FFF2-40B4-BE49-F238E27FC236}">
                <a16:creationId xmlns:a16="http://schemas.microsoft.com/office/drawing/2014/main" id="{44D39149-A976-4B99-8C04-17BF0093E74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Date Placeholder 3">
            <a:extLst>
              <a:ext uri="{FF2B5EF4-FFF2-40B4-BE49-F238E27FC236}">
                <a16:creationId xmlns:a16="http://schemas.microsoft.com/office/drawing/2014/main" id="{46023AAB-2131-4F2F-9FE4-DDDA62205762}"/>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5" name="Footer Placeholder 4">
            <a:extLst>
              <a:ext uri="{FF2B5EF4-FFF2-40B4-BE49-F238E27FC236}">
                <a16:creationId xmlns:a16="http://schemas.microsoft.com/office/drawing/2014/main" id="{E582A05C-D5B7-4522-95E3-2D37B9305C0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0B0DDA39-EE77-4A34-B681-F9265BB3290B}"/>
              </a:ext>
            </a:extLst>
          </p:cNvPr>
          <p:cNvSpPr>
            <a:spLocks noGrp="1"/>
          </p:cNvSpPr>
          <p:nvPr>
            <p:ph type="sldNum" sz="quarter" idx="12"/>
          </p:nvPr>
        </p:nvSpPr>
        <p:spPr/>
        <p:txBody>
          <a:bodyPr/>
          <a:lstStyle/>
          <a:p>
            <a:fld id="{89F4016E-CEF3-4227-93AE-74A376F02A47}" type="slidenum">
              <a:rPr lang="en-SE" smtClean="0"/>
              <a:t>‹#›</a:t>
            </a:fld>
            <a:endParaRPr lang="en-SE"/>
          </a:p>
        </p:txBody>
      </p:sp>
    </p:spTree>
    <p:extLst>
      <p:ext uri="{BB962C8B-B14F-4D97-AF65-F5344CB8AC3E}">
        <p14:creationId xmlns:p14="http://schemas.microsoft.com/office/powerpoint/2010/main" val="409254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A89B-F3E6-457F-A0B7-D10E89014FB4}"/>
              </a:ext>
            </a:extLst>
          </p:cNvPr>
          <p:cNvSpPr>
            <a:spLocks noGrp="1"/>
          </p:cNvSpPr>
          <p:nvPr>
            <p:ph type="title"/>
          </p:nvPr>
        </p:nvSpPr>
        <p:spPr>
          <a:xfrm>
            <a:off x="831850" y="1709738"/>
            <a:ext cx="10515600" cy="2852737"/>
          </a:xfrm>
        </p:spPr>
        <p:txBody>
          <a:bodyPr anchor="b"/>
          <a:lstStyle>
            <a:lvl1pPr>
              <a:defRPr sz="6000">
                <a:latin typeface="Hackney Vector" panose="00000800000000000000" pitchFamily="2" charset="0"/>
              </a:defRPr>
            </a:lvl1pPr>
          </a:lstStyle>
          <a:p>
            <a:r>
              <a:rPr lang="sv-SE"/>
              <a:t>Klicka här för att ändra mall för rubrikformat</a:t>
            </a:r>
            <a:endParaRPr lang="en-SE" dirty="0"/>
          </a:p>
        </p:txBody>
      </p:sp>
      <p:sp>
        <p:nvSpPr>
          <p:cNvPr id="3" name="Text Placeholder 2">
            <a:extLst>
              <a:ext uri="{FF2B5EF4-FFF2-40B4-BE49-F238E27FC236}">
                <a16:creationId xmlns:a16="http://schemas.microsoft.com/office/drawing/2014/main" id="{B3043445-1586-4FF3-8279-375124F194A9}"/>
              </a:ext>
            </a:extLst>
          </p:cNvPr>
          <p:cNvSpPr>
            <a:spLocks noGrp="1"/>
          </p:cNvSpPr>
          <p:nvPr>
            <p:ph type="body" idx="1"/>
          </p:nvPr>
        </p:nvSpPr>
        <p:spPr>
          <a:xfrm>
            <a:off x="831850" y="4589463"/>
            <a:ext cx="10515600" cy="1000125"/>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FC6AC718-E279-4BD8-A4EE-9DD1349872DD}"/>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5" name="Footer Placeholder 4">
            <a:extLst>
              <a:ext uri="{FF2B5EF4-FFF2-40B4-BE49-F238E27FC236}">
                <a16:creationId xmlns:a16="http://schemas.microsoft.com/office/drawing/2014/main" id="{557CEDE6-F977-4605-954B-DAC76CB56DF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3A86FDDF-EC00-48CF-A511-8323DDCA9594}"/>
              </a:ext>
            </a:extLst>
          </p:cNvPr>
          <p:cNvSpPr>
            <a:spLocks noGrp="1"/>
          </p:cNvSpPr>
          <p:nvPr>
            <p:ph type="sldNum" sz="quarter" idx="12"/>
          </p:nvPr>
        </p:nvSpPr>
        <p:spPr/>
        <p:txBody>
          <a:bodyPr/>
          <a:lstStyle/>
          <a:p>
            <a:fld id="{89F4016E-CEF3-4227-93AE-74A376F02A47}" type="slidenum">
              <a:rPr lang="en-SE" smtClean="0"/>
              <a:t>‹#›</a:t>
            </a:fld>
            <a:endParaRPr lang="en-SE"/>
          </a:p>
        </p:txBody>
      </p:sp>
    </p:spTree>
    <p:extLst>
      <p:ext uri="{BB962C8B-B14F-4D97-AF65-F5344CB8AC3E}">
        <p14:creationId xmlns:p14="http://schemas.microsoft.com/office/powerpoint/2010/main" val="378622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B066-912C-4269-84B9-5BB98B01CE85}"/>
              </a:ext>
            </a:extLst>
          </p:cNvPr>
          <p:cNvSpPr>
            <a:spLocks noGrp="1"/>
          </p:cNvSpPr>
          <p:nvPr>
            <p:ph type="title"/>
          </p:nvPr>
        </p:nvSpPr>
        <p:spPr/>
        <p:txBody>
          <a:bodyPr/>
          <a:lstStyle/>
          <a:p>
            <a:r>
              <a:rPr lang="sv-SE"/>
              <a:t>Klicka här för att ändra mall för rubrikformat</a:t>
            </a:r>
            <a:endParaRPr lang="en-SE"/>
          </a:p>
        </p:txBody>
      </p:sp>
      <p:sp>
        <p:nvSpPr>
          <p:cNvPr id="3" name="Content Placeholder 2">
            <a:extLst>
              <a:ext uri="{FF2B5EF4-FFF2-40B4-BE49-F238E27FC236}">
                <a16:creationId xmlns:a16="http://schemas.microsoft.com/office/drawing/2014/main" id="{DDE6E422-DA93-4419-BF22-231A3229DC4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Content Placeholder 3">
            <a:extLst>
              <a:ext uri="{FF2B5EF4-FFF2-40B4-BE49-F238E27FC236}">
                <a16:creationId xmlns:a16="http://schemas.microsoft.com/office/drawing/2014/main" id="{8B0A64FD-016B-4221-B6F7-22E0DE37084D}"/>
              </a:ext>
            </a:extLst>
          </p:cNvPr>
          <p:cNvSpPr>
            <a:spLocks noGrp="1"/>
          </p:cNvSpPr>
          <p:nvPr>
            <p:ph sz="half" idx="2"/>
          </p:nvPr>
        </p:nvSpPr>
        <p:spPr>
          <a:xfrm>
            <a:off x="6172200" y="1825625"/>
            <a:ext cx="5181600" cy="3763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Date Placeholder 4">
            <a:extLst>
              <a:ext uri="{FF2B5EF4-FFF2-40B4-BE49-F238E27FC236}">
                <a16:creationId xmlns:a16="http://schemas.microsoft.com/office/drawing/2014/main" id="{A7CB6297-1FDF-456D-AF89-79E877EACBCE}"/>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6" name="Footer Placeholder 5">
            <a:extLst>
              <a:ext uri="{FF2B5EF4-FFF2-40B4-BE49-F238E27FC236}">
                <a16:creationId xmlns:a16="http://schemas.microsoft.com/office/drawing/2014/main" id="{E99994DA-17E1-4022-B3F2-6BFB0318770E}"/>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2E6EE06-2556-47B4-81BB-7A539F6187E8}"/>
              </a:ext>
            </a:extLst>
          </p:cNvPr>
          <p:cNvSpPr>
            <a:spLocks noGrp="1"/>
          </p:cNvSpPr>
          <p:nvPr>
            <p:ph type="sldNum" sz="quarter" idx="12"/>
          </p:nvPr>
        </p:nvSpPr>
        <p:spPr/>
        <p:txBody>
          <a:bodyPr/>
          <a:lstStyle/>
          <a:p>
            <a:fld id="{89F4016E-CEF3-4227-93AE-74A376F02A47}" type="slidenum">
              <a:rPr lang="en-SE" smtClean="0"/>
              <a:t>‹#›</a:t>
            </a:fld>
            <a:endParaRPr lang="en-SE"/>
          </a:p>
        </p:txBody>
      </p:sp>
    </p:spTree>
    <p:extLst>
      <p:ext uri="{BB962C8B-B14F-4D97-AF65-F5344CB8AC3E}">
        <p14:creationId xmlns:p14="http://schemas.microsoft.com/office/powerpoint/2010/main" val="48014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4F80-7007-4D99-9D16-C9C00774BB57}"/>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SE"/>
          </a:p>
        </p:txBody>
      </p:sp>
      <p:sp>
        <p:nvSpPr>
          <p:cNvPr id="3" name="Text Placeholder 2">
            <a:extLst>
              <a:ext uri="{FF2B5EF4-FFF2-40B4-BE49-F238E27FC236}">
                <a16:creationId xmlns:a16="http://schemas.microsoft.com/office/drawing/2014/main" id="{998E9F17-837C-4A15-A265-ADBE4E16B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F391B952-E296-4DC3-9777-655D99D3402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Text Placeholder 4">
            <a:extLst>
              <a:ext uri="{FF2B5EF4-FFF2-40B4-BE49-F238E27FC236}">
                <a16:creationId xmlns:a16="http://schemas.microsoft.com/office/drawing/2014/main" id="{D60A3B2C-76D6-4D9F-A48A-FB11C4A39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8388549C-6227-46AF-9848-677DBB1393DB}"/>
              </a:ext>
            </a:extLst>
          </p:cNvPr>
          <p:cNvSpPr>
            <a:spLocks noGrp="1"/>
          </p:cNvSpPr>
          <p:nvPr>
            <p:ph sz="quarter" idx="4"/>
          </p:nvPr>
        </p:nvSpPr>
        <p:spPr>
          <a:xfrm>
            <a:off x="6172200" y="2505075"/>
            <a:ext cx="5183188" cy="30845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7" name="Date Placeholder 6">
            <a:extLst>
              <a:ext uri="{FF2B5EF4-FFF2-40B4-BE49-F238E27FC236}">
                <a16:creationId xmlns:a16="http://schemas.microsoft.com/office/drawing/2014/main" id="{033B4076-6BA4-4F1C-878B-6E914C4434AE}"/>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8" name="Footer Placeholder 7">
            <a:extLst>
              <a:ext uri="{FF2B5EF4-FFF2-40B4-BE49-F238E27FC236}">
                <a16:creationId xmlns:a16="http://schemas.microsoft.com/office/drawing/2014/main" id="{ECA9141A-4A87-4341-AD90-BB284EFA316C}"/>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A3204E3F-04AD-4161-A697-00A0BF68C67B}"/>
              </a:ext>
            </a:extLst>
          </p:cNvPr>
          <p:cNvSpPr>
            <a:spLocks noGrp="1"/>
          </p:cNvSpPr>
          <p:nvPr>
            <p:ph type="sldNum" sz="quarter" idx="12"/>
          </p:nvPr>
        </p:nvSpPr>
        <p:spPr/>
        <p:txBody>
          <a:bodyPr/>
          <a:lstStyle/>
          <a:p>
            <a:fld id="{89F4016E-CEF3-4227-93AE-74A376F02A47}" type="slidenum">
              <a:rPr lang="en-SE" smtClean="0"/>
              <a:t>‹#›</a:t>
            </a:fld>
            <a:endParaRPr lang="en-SE"/>
          </a:p>
        </p:txBody>
      </p:sp>
    </p:spTree>
    <p:extLst>
      <p:ext uri="{BB962C8B-B14F-4D97-AF65-F5344CB8AC3E}">
        <p14:creationId xmlns:p14="http://schemas.microsoft.com/office/powerpoint/2010/main" val="403866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8707-9D63-4211-A9A8-214F2852728A}"/>
              </a:ext>
            </a:extLst>
          </p:cNvPr>
          <p:cNvSpPr>
            <a:spLocks noGrp="1"/>
          </p:cNvSpPr>
          <p:nvPr>
            <p:ph type="title"/>
          </p:nvPr>
        </p:nvSpPr>
        <p:spPr/>
        <p:txBody>
          <a:bodyPr/>
          <a:lstStyle/>
          <a:p>
            <a:r>
              <a:rPr lang="sv-SE"/>
              <a:t>Klicka här för att ändra mall för rubrikformat</a:t>
            </a:r>
            <a:endParaRPr lang="en-SE"/>
          </a:p>
        </p:txBody>
      </p:sp>
      <p:sp>
        <p:nvSpPr>
          <p:cNvPr id="3" name="Date Placeholder 2">
            <a:extLst>
              <a:ext uri="{FF2B5EF4-FFF2-40B4-BE49-F238E27FC236}">
                <a16:creationId xmlns:a16="http://schemas.microsoft.com/office/drawing/2014/main" id="{7E403EEB-ED8A-4AA7-B4CB-E00FC0846006}"/>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4" name="Footer Placeholder 3">
            <a:extLst>
              <a:ext uri="{FF2B5EF4-FFF2-40B4-BE49-F238E27FC236}">
                <a16:creationId xmlns:a16="http://schemas.microsoft.com/office/drawing/2014/main" id="{0ADE8073-430A-4BEC-B81C-DDB1D428C530}"/>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004C610-8BEC-4ED8-90F0-B1D4C13DF70B}"/>
              </a:ext>
            </a:extLst>
          </p:cNvPr>
          <p:cNvSpPr>
            <a:spLocks noGrp="1"/>
          </p:cNvSpPr>
          <p:nvPr>
            <p:ph type="sldNum" sz="quarter" idx="12"/>
          </p:nvPr>
        </p:nvSpPr>
        <p:spPr/>
        <p:txBody>
          <a:bodyPr/>
          <a:lstStyle/>
          <a:p>
            <a:fld id="{89F4016E-CEF3-4227-93AE-74A376F02A47}" type="slidenum">
              <a:rPr lang="en-SE" smtClean="0"/>
              <a:t>‹#›</a:t>
            </a:fld>
            <a:endParaRPr lang="en-SE"/>
          </a:p>
        </p:txBody>
      </p:sp>
    </p:spTree>
    <p:extLst>
      <p:ext uri="{BB962C8B-B14F-4D97-AF65-F5344CB8AC3E}">
        <p14:creationId xmlns:p14="http://schemas.microsoft.com/office/powerpoint/2010/main" val="194260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CF30C6-0F2A-4096-9C48-60C719C87E36}"/>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3" name="Footer Placeholder 2">
            <a:extLst>
              <a:ext uri="{FF2B5EF4-FFF2-40B4-BE49-F238E27FC236}">
                <a16:creationId xmlns:a16="http://schemas.microsoft.com/office/drawing/2014/main" id="{F203C7AB-32AA-467A-925F-B45F70362772}"/>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06510DE9-BABE-42E7-92D2-ACB0D6A602ED}"/>
              </a:ext>
            </a:extLst>
          </p:cNvPr>
          <p:cNvSpPr>
            <a:spLocks noGrp="1"/>
          </p:cNvSpPr>
          <p:nvPr>
            <p:ph type="sldNum" sz="quarter" idx="12"/>
          </p:nvPr>
        </p:nvSpPr>
        <p:spPr/>
        <p:txBody>
          <a:bodyPr/>
          <a:lstStyle/>
          <a:p>
            <a:fld id="{89F4016E-CEF3-4227-93AE-74A376F02A47}" type="slidenum">
              <a:rPr lang="en-SE" smtClean="0"/>
              <a:t>‹#›</a:t>
            </a:fld>
            <a:endParaRPr lang="en-SE"/>
          </a:p>
        </p:txBody>
      </p:sp>
    </p:spTree>
    <p:extLst>
      <p:ext uri="{BB962C8B-B14F-4D97-AF65-F5344CB8AC3E}">
        <p14:creationId xmlns:p14="http://schemas.microsoft.com/office/powerpoint/2010/main" val="323562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lm">
    <p:bg>
      <p:bgPr>
        <a:solidFill>
          <a:schemeClr val="tx1"/>
        </a:solid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CD93B4B7-A927-054C-84BE-E60453C4A497}"/>
              </a:ext>
            </a:extLst>
          </p:cNvPr>
          <p:cNvSpPr>
            <a:spLocks noGrp="1"/>
          </p:cNvSpPr>
          <p:nvPr>
            <p:ph type="media" sz="quarter" idx="10" hasCustomPrompt="1"/>
          </p:nvPr>
        </p:nvSpPr>
        <p:spPr>
          <a:xfrm>
            <a:off x="0" y="0"/>
            <a:ext cx="12192000" cy="6858000"/>
          </a:xfrm>
        </p:spPr>
        <p:txBody>
          <a:bodyPr>
            <a:normAutofit/>
          </a:bodyPr>
          <a:lstStyle>
            <a:lvl1pPr marL="0" indent="0">
              <a:buNone/>
              <a:defRPr sz="1200">
                <a:solidFill>
                  <a:schemeClr val="bg1"/>
                </a:solidFill>
              </a:defRPr>
            </a:lvl1pPr>
          </a:lstStyle>
          <a:p>
            <a:r>
              <a:rPr lang="en-SE" dirty="0"/>
              <a:t>Film</a:t>
            </a:r>
          </a:p>
        </p:txBody>
      </p:sp>
    </p:spTree>
    <p:extLst>
      <p:ext uri="{BB962C8B-B14F-4D97-AF65-F5344CB8AC3E}">
        <p14:creationId xmlns:p14="http://schemas.microsoft.com/office/powerpoint/2010/main" val="394540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nehåll + Bild">
    <p:bg>
      <p:bgPr>
        <a:solidFill>
          <a:schemeClr val="tx1"/>
        </a:solidFill>
        <a:effectLst/>
      </p:bgPr>
    </p:bg>
    <p:spTree>
      <p:nvGrpSpPr>
        <p:cNvPr id="1" name=""/>
        <p:cNvGrpSpPr/>
        <p:nvPr/>
      </p:nvGrpSpPr>
      <p:grpSpPr>
        <a:xfrm>
          <a:off x="0" y="0"/>
          <a:ext cx="0" cy="0"/>
          <a:chOff x="0" y="0"/>
          <a:chExt cx="0" cy="0"/>
        </a:xfrm>
      </p:grpSpPr>
      <p:sp>
        <p:nvSpPr>
          <p:cNvPr id="9" name="Frihandsfigur 19">
            <a:extLst>
              <a:ext uri="{FF2B5EF4-FFF2-40B4-BE49-F238E27FC236}">
                <a16:creationId xmlns:a16="http://schemas.microsoft.com/office/drawing/2014/main" id="{5C38F462-A19F-4AE6-B7DB-69AF002FC0EB}"/>
              </a:ext>
            </a:extLst>
          </p:cNvPr>
          <p:cNvSpPr/>
          <p:nvPr userDrawn="1"/>
        </p:nvSpPr>
        <p:spPr>
          <a:xfrm>
            <a:off x="0" y="0"/>
            <a:ext cx="12192000" cy="6858000"/>
          </a:xfrm>
          <a:custGeom>
            <a:avLst/>
            <a:gdLst>
              <a:gd name="connsiteX0" fmla="*/ 442913 w 12192000"/>
              <a:gd name="connsiteY0" fmla="*/ 404813 h 6858000"/>
              <a:gd name="connsiteX1" fmla="*/ 442913 w 12192000"/>
              <a:gd name="connsiteY1" fmla="*/ 6453188 h 6858000"/>
              <a:gd name="connsiteX2" fmla="*/ 11749088 w 12192000"/>
              <a:gd name="connsiteY2" fmla="*/ 6453188 h 6858000"/>
              <a:gd name="connsiteX3" fmla="*/ 11749088 w 12192000"/>
              <a:gd name="connsiteY3" fmla="*/ 40481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42913" y="404813"/>
                </a:moveTo>
                <a:lnTo>
                  <a:pt x="442913" y="6453188"/>
                </a:lnTo>
                <a:lnTo>
                  <a:pt x="11749088" y="6453188"/>
                </a:lnTo>
                <a:lnTo>
                  <a:pt x="11749088" y="404813"/>
                </a:lnTo>
                <a:close/>
                <a:moveTo>
                  <a:pt x="0" y="0"/>
                </a:moveTo>
                <a:lnTo>
                  <a:pt x="12192000" y="0"/>
                </a:lnTo>
                <a:lnTo>
                  <a:pt x="12192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10" name="Rektangel 5">
            <a:extLst>
              <a:ext uri="{FF2B5EF4-FFF2-40B4-BE49-F238E27FC236}">
                <a16:creationId xmlns:a16="http://schemas.microsoft.com/office/drawing/2014/main" id="{DE5552AF-1A16-4DC7-A6B8-1F600C573CBA}"/>
              </a:ext>
            </a:extLst>
          </p:cNvPr>
          <p:cNvSpPr/>
          <p:nvPr userDrawn="1"/>
        </p:nvSpPr>
        <p:spPr>
          <a:xfrm>
            <a:off x="11160125" y="5922333"/>
            <a:ext cx="228600" cy="261608"/>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100" b="0" i="0" u="none" strike="noStrike" cap="none" spc="0" normalizeH="0" baseline="0" dirty="0">
              <a:ln>
                <a:noFill/>
              </a:ln>
              <a:solidFill>
                <a:srgbClr val="000000"/>
              </a:solidFill>
              <a:effectLst/>
              <a:uFillTx/>
              <a:latin typeface="+mj-lt"/>
              <a:ea typeface="+mj-ea"/>
              <a:cs typeface="+mj-cs"/>
              <a:sym typeface="Calibri"/>
            </a:endParaRPr>
          </a:p>
        </p:txBody>
      </p:sp>
      <p:sp>
        <p:nvSpPr>
          <p:cNvPr id="11" name="Platshållare för bild 10">
            <a:extLst>
              <a:ext uri="{FF2B5EF4-FFF2-40B4-BE49-F238E27FC236}">
                <a16:creationId xmlns:a16="http://schemas.microsoft.com/office/drawing/2014/main" id="{74CECB90-F6DA-4227-B772-02190B7ACAD9}"/>
              </a:ext>
            </a:extLst>
          </p:cNvPr>
          <p:cNvSpPr>
            <a:spLocks noGrp="1"/>
          </p:cNvSpPr>
          <p:nvPr>
            <p:ph type="pic" sz="quarter" idx="13" hasCustomPrompt="1"/>
          </p:nvPr>
        </p:nvSpPr>
        <p:spPr>
          <a:xfrm>
            <a:off x="442912" y="404813"/>
            <a:ext cx="11306175" cy="6048375"/>
          </a:xfrm>
          <a:custGeom>
            <a:avLst/>
            <a:gdLst>
              <a:gd name="connsiteX0" fmla="*/ 10813937 w 11306175"/>
              <a:gd name="connsiteY0" fmla="*/ 5752958 h 6048375"/>
              <a:gd name="connsiteX1" fmla="*/ 10813088 w 11306175"/>
              <a:gd name="connsiteY1" fmla="*/ 5753610 h 6048375"/>
              <a:gd name="connsiteX2" fmla="*/ 10812914 w 11306175"/>
              <a:gd name="connsiteY2" fmla="*/ 5753366 h 6048375"/>
              <a:gd name="connsiteX3" fmla="*/ 10813937 w 11306175"/>
              <a:gd name="connsiteY3" fmla="*/ 5752958 h 6048375"/>
              <a:gd name="connsiteX4" fmla="*/ 10854048 w 11306175"/>
              <a:gd name="connsiteY4" fmla="*/ 5747854 h 6048375"/>
              <a:gd name="connsiteX5" fmla="*/ 10853650 w 11306175"/>
              <a:gd name="connsiteY5" fmla="*/ 5748268 h 6048375"/>
              <a:gd name="connsiteX6" fmla="*/ 10853638 w 11306175"/>
              <a:gd name="connsiteY6" fmla="*/ 5748262 h 6048375"/>
              <a:gd name="connsiteX7" fmla="*/ 10854048 w 11306175"/>
              <a:gd name="connsiteY7" fmla="*/ 5747854 h 6048375"/>
              <a:gd name="connsiteX8" fmla="*/ 10883465 w 11306175"/>
              <a:gd name="connsiteY8" fmla="*/ 5728560 h 6048375"/>
              <a:gd name="connsiteX9" fmla="*/ 10881061 w 11306175"/>
              <a:gd name="connsiteY9" fmla="*/ 5729071 h 6048375"/>
              <a:gd name="connsiteX10" fmla="*/ 10881061 w 11306175"/>
              <a:gd name="connsiteY10" fmla="*/ 5730908 h 6048375"/>
              <a:gd name="connsiteX11" fmla="*/ 10878400 w 11306175"/>
              <a:gd name="connsiteY11" fmla="*/ 5732133 h 6048375"/>
              <a:gd name="connsiteX12" fmla="*/ 10877786 w 11306175"/>
              <a:gd name="connsiteY12" fmla="*/ 5733154 h 6048375"/>
              <a:gd name="connsiteX13" fmla="*/ 10875535 w 11306175"/>
              <a:gd name="connsiteY13" fmla="*/ 5733358 h 6048375"/>
              <a:gd name="connsiteX14" fmla="*/ 10875535 w 11306175"/>
              <a:gd name="connsiteY14" fmla="*/ 5732746 h 6048375"/>
              <a:gd name="connsiteX15" fmla="*/ 10870624 w 11306175"/>
              <a:gd name="connsiteY15" fmla="*/ 5732950 h 6048375"/>
              <a:gd name="connsiteX16" fmla="*/ 10869805 w 11306175"/>
              <a:gd name="connsiteY16" fmla="*/ 5732950 h 6048375"/>
              <a:gd name="connsiteX17" fmla="*/ 10869600 w 11306175"/>
              <a:gd name="connsiteY17" fmla="*/ 5732950 h 6048375"/>
              <a:gd name="connsiteX18" fmla="*/ 10868987 w 11306175"/>
              <a:gd name="connsiteY18" fmla="*/ 5732133 h 6048375"/>
              <a:gd name="connsiteX19" fmla="*/ 10869396 w 11306175"/>
              <a:gd name="connsiteY19" fmla="*/ 5732950 h 6048375"/>
              <a:gd name="connsiteX20" fmla="*/ 10868372 w 11306175"/>
              <a:gd name="connsiteY20" fmla="*/ 5733562 h 6048375"/>
              <a:gd name="connsiteX21" fmla="*/ 10868168 w 11306175"/>
              <a:gd name="connsiteY21" fmla="*/ 5731725 h 6048375"/>
              <a:gd name="connsiteX22" fmla="*/ 10868168 w 11306175"/>
              <a:gd name="connsiteY22" fmla="*/ 5733971 h 6048375"/>
              <a:gd name="connsiteX23" fmla="*/ 10867554 w 11306175"/>
              <a:gd name="connsiteY23" fmla="*/ 5734991 h 6048375"/>
              <a:gd name="connsiteX24" fmla="*/ 10865917 w 11306175"/>
              <a:gd name="connsiteY24" fmla="*/ 5732950 h 6048375"/>
              <a:gd name="connsiteX25" fmla="*/ 10863666 w 11306175"/>
              <a:gd name="connsiteY25" fmla="*/ 5736421 h 6048375"/>
              <a:gd name="connsiteX26" fmla="*/ 10863666 w 11306175"/>
              <a:gd name="connsiteY26" fmla="*/ 5735808 h 6048375"/>
              <a:gd name="connsiteX27" fmla="*/ 10862233 w 11306175"/>
              <a:gd name="connsiteY27" fmla="*/ 5736012 h 6048375"/>
              <a:gd name="connsiteX28" fmla="*/ 10862029 w 11306175"/>
              <a:gd name="connsiteY28" fmla="*/ 5733767 h 6048375"/>
              <a:gd name="connsiteX29" fmla="*/ 10861210 w 11306175"/>
              <a:gd name="connsiteY29" fmla="*/ 5736829 h 6048375"/>
              <a:gd name="connsiteX30" fmla="*/ 10860801 w 11306175"/>
              <a:gd name="connsiteY30" fmla="*/ 5732950 h 6048375"/>
              <a:gd name="connsiteX31" fmla="*/ 10858550 w 11306175"/>
              <a:gd name="connsiteY31" fmla="*/ 5736829 h 6048375"/>
              <a:gd name="connsiteX32" fmla="*/ 10858550 w 11306175"/>
              <a:gd name="connsiteY32" fmla="*/ 5735400 h 6048375"/>
              <a:gd name="connsiteX33" fmla="*/ 10857117 w 11306175"/>
              <a:gd name="connsiteY33" fmla="*/ 5736217 h 6048375"/>
              <a:gd name="connsiteX34" fmla="*/ 10849136 w 11306175"/>
              <a:gd name="connsiteY34" fmla="*/ 5734583 h 6048375"/>
              <a:gd name="connsiteX35" fmla="*/ 10847908 w 11306175"/>
              <a:gd name="connsiteY35" fmla="*/ 5736012 h 6048375"/>
              <a:gd name="connsiteX36" fmla="*/ 10847704 w 11306175"/>
              <a:gd name="connsiteY36" fmla="*/ 5733562 h 6048375"/>
              <a:gd name="connsiteX37" fmla="*/ 10844839 w 11306175"/>
              <a:gd name="connsiteY37" fmla="*/ 5734991 h 6048375"/>
              <a:gd name="connsiteX38" fmla="*/ 10844839 w 11306175"/>
              <a:gd name="connsiteY38" fmla="*/ 5732950 h 6048375"/>
              <a:gd name="connsiteX39" fmla="*/ 10844225 w 11306175"/>
              <a:gd name="connsiteY39" fmla="*/ 5733154 h 6048375"/>
              <a:gd name="connsiteX40" fmla="*/ 10844634 w 11306175"/>
              <a:gd name="connsiteY40" fmla="*/ 5731725 h 6048375"/>
              <a:gd name="connsiteX41" fmla="*/ 10841769 w 11306175"/>
              <a:gd name="connsiteY41" fmla="*/ 5736421 h 6048375"/>
              <a:gd name="connsiteX42" fmla="*/ 10838904 w 11306175"/>
              <a:gd name="connsiteY42" fmla="*/ 5736829 h 6048375"/>
              <a:gd name="connsiteX43" fmla="*/ 10838085 w 11306175"/>
              <a:gd name="connsiteY43" fmla="*/ 5737033 h 6048375"/>
              <a:gd name="connsiteX44" fmla="*/ 10835834 w 11306175"/>
              <a:gd name="connsiteY44" fmla="*/ 5735196 h 6048375"/>
              <a:gd name="connsiteX45" fmla="*/ 10836244 w 11306175"/>
              <a:gd name="connsiteY45" fmla="*/ 5735604 h 6048375"/>
              <a:gd name="connsiteX46" fmla="*/ 10834606 w 11306175"/>
              <a:gd name="connsiteY46" fmla="*/ 5736625 h 6048375"/>
              <a:gd name="connsiteX47" fmla="*/ 10834606 w 11306175"/>
              <a:gd name="connsiteY47" fmla="*/ 5736421 h 6048375"/>
              <a:gd name="connsiteX48" fmla="*/ 10831742 w 11306175"/>
              <a:gd name="connsiteY48" fmla="*/ 5735196 h 6048375"/>
              <a:gd name="connsiteX49" fmla="*/ 10829695 w 11306175"/>
              <a:gd name="connsiteY49" fmla="*/ 5735400 h 6048375"/>
              <a:gd name="connsiteX50" fmla="*/ 10828467 w 11306175"/>
              <a:gd name="connsiteY50" fmla="*/ 5734175 h 6048375"/>
              <a:gd name="connsiteX51" fmla="*/ 10826011 w 11306175"/>
              <a:gd name="connsiteY51" fmla="*/ 5736625 h 6048375"/>
              <a:gd name="connsiteX52" fmla="*/ 10825193 w 11306175"/>
              <a:gd name="connsiteY52" fmla="*/ 5733154 h 6048375"/>
              <a:gd name="connsiteX53" fmla="*/ 10821919 w 11306175"/>
              <a:gd name="connsiteY53" fmla="*/ 5734991 h 6048375"/>
              <a:gd name="connsiteX54" fmla="*/ 10821919 w 11306175"/>
              <a:gd name="connsiteY54" fmla="*/ 5737646 h 6048375"/>
              <a:gd name="connsiteX55" fmla="*/ 10818849 w 11306175"/>
              <a:gd name="connsiteY55" fmla="*/ 5737237 h 6048375"/>
              <a:gd name="connsiteX56" fmla="*/ 10818644 w 11306175"/>
              <a:gd name="connsiteY56" fmla="*/ 5736421 h 6048375"/>
              <a:gd name="connsiteX57" fmla="*/ 10816189 w 11306175"/>
              <a:gd name="connsiteY57" fmla="*/ 5739483 h 6048375"/>
              <a:gd name="connsiteX58" fmla="*/ 10811891 w 11306175"/>
              <a:gd name="connsiteY58" fmla="*/ 5737033 h 6048375"/>
              <a:gd name="connsiteX59" fmla="*/ 10809845 w 11306175"/>
              <a:gd name="connsiteY59" fmla="*/ 5737441 h 6048375"/>
              <a:gd name="connsiteX60" fmla="*/ 10809845 w 11306175"/>
              <a:gd name="connsiteY60" fmla="*/ 5736829 h 6048375"/>
              <a:gd name="connsiteX61" fmla="*/ 10807798 w 11306175"/>
              <a:gd name="connsiteY61" fmla="*/ 5739279 h 6048375"/>
              <a:gd name="connsiteX62" fmla="*/ 10807593 w 11306175"/>
              <a:gd name="connsiteY62" fmla="*/ 5738054 h 6048375"/>
              <a:gd name="connsiteX63" fmla="*/ 10804115 w 11306175"/>
              <a:gd name="connsiteY63" fmla="*/ 5740300 h 6048375"/>
              <a:gd name="connsiteX64" fmla="*/ 10803910 w 11306175"/>
              <a:gd name="connsiteY64" fmla="*/ 5738462 h 6048375"/>
              <a:gd name="connsiteX65" fmla="*/ 10799203 w 11306175"/>
              <a:gd name="connsiteY65" fmla="*/ 5738054 h 6048375"/>
              <a:gd name="connsiteX66" fmla="*/ 10797566 w 11306175"/>
              <a:gd name="connsiteY66" fmla="*/ 5737237 h 6048375"/>
              <a:gd name="connsiteX67" fmla="*/ 10793882 w 11306175"/>
              <a:gd name="connsiteY67" fmla="*/ 5739279 h 6048375"/>
              <a:gd name="connsiteX68" fmla="*/ 10791222 w 11306175"/>
              <a:gd name="connsiteY68" fmla="*/ 5739279 h 6048375"/>
              <a:gd name="connsiteX69" fmla="*/ 10789176 w 11306175"/>
              <a:gd name="connsiteY69" fmla="*/ 5739891 h 6048375"/>
              <a:gd name="connsiteX70" fmla="*/ 10783650 w 11306175"/>
              <a:gd name="connsiteY70" fmla="*/ 5739075 h 6048375"/>
              <a:gd name="connsiteX71" fmla="*/ 10780376 w 11306175"/>
              <a:gd name="connsiteY71" fmla="*/ 5741525 h 6048375"/>
              <a:gd name="connsiteX72" fmla="*/ 10779148 w 11306175"/>
              <a:gd name="connsiteY72" fmla="*/ 5741525 h 6048375"/>
              <a:gd name="connsiteX73" fmla="*/ 10779353 w 11306175"/>
              <a:gd name="connsiteY73" fmla="*/ 5739483 h 6048375"/>
              <a:gd name="connsiteX74" fmla="*/ 10778125 w 11306175"/>
              <a:gd name="connsiteY74" fmla="*/ 5741525 h 6048375"/>
              <a:gd name="connsiteX75" fmla="*/ 10777920 w 11306175"/>
              <a:gd name="connsiteY75" fmla="*/ 5738258 h 6048375"/>
              <a:gd name="connsiteX76" fmla="*/ 10777306 w 11306175"/>
              <a:gd name="connsiteY76" fmla="*/ 5738462 h 6048375"/>
              <a:gd name="connsiteX77" fmla="*/ 10777511 w 11306175"/>
              <a:gd name="connsiteY77" fmla="*/ 5738667 h 6048375"/>
              <a:gd name="connsiteX78" fmla="*/ 10776079 w 11306175"/>
              <a:gd name="connsiteY78" fmla="*/ 5741117 h 6048375"/>
              <a:gd name="connsiteX79" fmla="*/ 10775464 w 11306175"/>
              <a:gd name="connsiteY79" fmla="*/ 5739483 h 6048375"/>
              <a:gd name="connsiteX80" fmla="*/ 10775055 w 11306175"/>
              <a:gd name="connsiteY80" fmla="*/ 5739483 h 6048375"/>
              <a:gd name="connsiteX81" fmla="*/ 10773623 w 11306175"/>
              <a:gd name="connsiteY81" fmla="*/ 5739483 h 6048375"/>
              <a:gd name="connsiteX82" fmla="*/ 10774441 w 11306175"/>
              <a:gd name="connsiteY82" fmla="*/ 5741525 h 6048375"/>
              <a:gd name="connsiteX83" fmla="*/ 10774032 w 11306175"/>
              <a:gd name="connsiteY83" fmla="*/ 5743975 h 6048375"/>
              <a:gd name="connsiteX84" fmla="*/ 10767893 w 11306175"/>
              <a:gd name="connsiteY84" fmla="*/ 5742137 h 6048375"/>
              <a:gd name="connsiteX85" fmla="*/ 10765232 w 11306175"/>
              <a:gd name="connsiteY85" fmla="*/ 5743771 h 6048375"/>
              <a:gd name="connsiteX86" fmla="*/ 10765028 w 11306175"/>
              <a:gd name="connsiteY86" fmla="*/ 5746425 h 6048375"/>
              <a:gd name="connsiteX87" fmla="*/ 10761958 w 11306175"/>
              <a:gd name="connsiteY87" fmla="*/ 5740912 h 6048375"/>
              <a:gd name="connsiteX88" fmla="*/ 10760730 w 11306175"/>
              <a:gd name="connsiteY88" fmla="*/ 5744996 h 6048375"/>
              <a:gd name="connsiteX89" fmla="*/ 10759707 w 11306175"/>
              <a:gd name="connsiteY89" fmla="*/ 5741933 h 6048375"/>
              <a:gd name="connsiteX90" fmla="*/ 10756637 w 11306175"/>
              <a:gd name="connsiteY90" fmla="*/ 5742546 h 6048375"/>
              <a:gd name="connsiteX91" fmla="*/ 10753158 w 11306175"/>
              <a:gd name="connsiteY91" fmla="*/ 5742341 h 6048375"/>
              <a:gd name="connsiteX92" fmla="*/ 10753363 w 11306175"/>
              <a:gd name="connsiteY92" fmla="*/ 5744996 h 6048375"/>
              <a:gd name="connsiteX93" fmla="*/ 10751726 w 11306175"/>
              <a:gd name="connsiteY93" fmla="*/ 5741933 h 6048375"/>
              <a:gd name="connsiteX94" fmla="*/ 10750703 w 11306175"/>
              <a:gd name="connsiteY94" fmla="*/ 5743771 h 6048375"/>
              <a:gd name="connsiteX95" fmla="*/ 10750907 w 11306175"/>
              <a:gd name="connsiteY95" fmla="*/ 5745404 h 6048375"/>
              <a:gd name="connsiteX96" fmla="*/ 10736787 w 11306175"/>
              <a:gd name="connsiteY96" fmla="*/ 5744587 h 6048375"/>
              <a:gd name="connsiteX97" fmla="*/ 10736787 w 11306175"/>
              <a:gd name="connsiteY97" fmla="*/ 5746016 h 6048375"/>
              <a:gd name="connsiteX98" fmla="*/ 10737196 w 11306175"/>
              <a:gd name="connsiteY98" fmla="*/ 5748466 h 6048375"/>
              <a:gd name="connsiteX99" fmla="*/ 10734945 w 11306175"/>
              <a:gd name="connsiteY99" fmla="*/ 5746425 h 6048375"/>
              <a:gd name="connsiteX100" fmla="*/ 10733103 w 11306175"/>
              <a:gd name="connsiteY100" fmla="*/ 5749283 h 6048375"/>
              <a:gd name="connsiteX101" fmla="*/ 10733717 w 11306175"/>
              <a:gd name="connsiteY101" fmla="*/ 5748671 h 6048375"/>
              <a:gd name="connsiteX102" fmla="*/ 10735968 w 11306175"/>
              <a:gd name="connsiteY102" fmla="*/ 5758266 h 6048375"/>
              <a:gd name="connsiteX103" fmla="*/ 10739857 w 11306175"/>
              <a:gd name="connsiteY103" fmla="*/ 5757654 h 6048375"/>
              <a:gd name="connsiteX104" fmla="*/ 10740061 w 11306175"/>
              <a:gd name="connsiteY104" fmla="*/ 5759696 h 6048375"/>
              <a:gd name="connsiteX105" fmla="*/ 10741494 w 11306175"/>
              <a:gd name="connsiteY105" fmla="*/ 5758266 h 6048375"/>
              <a:gd name="connsiteX106" fmla="*/ 10741494 w 11306175"/>
              <a:gd name="connsiteY106" fmla="*/ 5758675 h 6048375"/>
              <a:gd name="connsiteX107" fmla="*/ 10747633 w 11306175"/>
              <a:gd name="connsiteY107" fmla="*/ 5759696 h 6048375"/>
              <a:gd name="connsiteX108" fmla="*/ 10747224 w 11306175"/>
              <a:gd name="connsiteY108" fmla="*/ 5758062 h 6048375"/>
              <a:gd name="connsiteX109" fmla="*/ 10748247 w 11306175"/>
              <a:gd name="connsiteY109" fmla="*/ 5759083 h 6048375"/>
              <a:gd name="connsiteX110" fmla="*/ 10746814 w 11306175"/>
              <a:gd name="connsiteY110" fmla="*/ 5756225 h 6048375"/>
              <a:gd name="connsiteX111" fmla="*/ 10751726 w 11306175"/>
              <a:gd name="connsiteY111" fmla="*/ 5759491 h 6048375"/>
              <a:gd name="connsiteX112" fmla="*/ 10752135 w 11306175"/>
              <a:gd name="connsiteY112" fmla="*/ 5757450 h 6048375"/>
              <a:gd name="connsiteX113" fmla="*/ 10752545 w 11306175"/>
              <a:gd name="connsiteY113" fmla="*/ 5758471 h 6048375"/>
              <a:gd name="connsiteX114" fmla="*/ 10752545 w 11306175"/>
              <a:gd name="connsiteY114" fmla="*/ 5757042 h 6048375"/>
              <a:gd name="connsiteX115" fmla="*/ 10753772 w 11306175"/>
              <a:gd name="connsiteY115" fmla="*/ 5759491 h 6048375"/>
              <a:gd name="connsiteX116" fmla="*/ 10753363 w 11306175"/>
              <a:gd name="connsiteY116" fmla="*/ 5759900 h 6048375"/>
              <a:gd name="connsiteX117" fmla="*/ 10755614 w 11306175"/>
              <a:gd name="connsiteY117" fmla="*/ 5759491 h 6048375"/>
              <a:gd name="connsiteX118" fmla="*/ 10754796 w 11306175"/>
              <a:gd name="connsiteY118" fmla="*/ 5758879 h 6048375"/>
              <a:gd name="connsiteX119" fmla="*/ 10758479 w 11306175"/>
              <a:gd name="connsiteY119" fmla="*/ 5757654 h 6048375"/>
              <a:gd name="connsiteX120" fmla="*/ 10762163 w 11306175"/>
              <a:gd name="connsiteY120" fmla="*/ 5755816 h 6048375"/>
              <a:gd name="connsiteX121" fmla="*/ 10761958 w 11306175"/>
              <a:gd name="connsiteY121" fmla="*/ 5755000 h 6048375"/>
              <a:gd name="connsiteX122" fmla="*/ 10765232 w 11306175"/>
              <a:gd name="connsiteY122" fmla="*/ 5754796 h 6048375"/>
              <a:gd name="connsiteX123" fmla="*/ 10765232 w 11306175"/>
              <a:gd name="connsiteY123" fmla="*/ 5755000 h 6048375"/>
              <a:gd name="connsiteX124" fmla="*/ 10766460 w 11306175"/>
              <a:gd name="connsiteY124" fmla="*/ 5753571 h 6048375"/>
              <a:gd name="connsiteX125" fmla="*/ 10767074 w 11306175"/>
              <a:gd name="connsiteY125" fmla="*/ 5756429 h 6048375"/>
              <a:gd name="connsiteX126" fmla="*/ 10768916 w 11306175"/>
              <a:gd name="connsiteY126" fmla="*/ 5751733 h 6048375"/>
              <a:gd name="connsiteX127" fmla="*/ 10769325 w 11306175"/>
              <a:gd name="connsiteY127" fmla="*/ 5753162 h 6048375"/>
              <a:gd name="connsiteX128" fmla="*/ 10770144 w 11306175"/>
              <a:gd name="connsiteY128" fmla="*/ 5752142 h 6048375"/>
              <a:gd name="connsiteX129" fmla="*/ 10770553 w 11306175"/>
              <a:gd name="connsiteY129" fmla="*/ 5754387 h 6048375"/>
              <a:gd name="connsiteX130" fmla="*/ 10774646 w 11306175"/>
              <a:gd name="connsiteY130" fmla="*/ 5755204 h 6048375"/>
              <a:gd name="connsiteX131" fmla="*/ 10777511 w 11306175"/>
              <a:gd name="connsiteY131" fmla="*/ 5754183 h 6048375"/>
              <a:gd name="connsiteX132" fmla="*/ 10777102 w 11306175"/>
              <a:gd name="connsiteY132" fmla="*/ 5754387 h 6048375"/>
              <a:gd name="connsiteX133" fmla="*/ 10779353 w 11306175"/>
              <a:gd name="connsiteY133" fmla="*/ 5754796 h 6048375"/>
              <a:gd name="connsiteX134" fmla="*/ 10780785 w 11306175"/>
              <a:gd name="connsiteY134" fmla="*/ 5755612 h 6048375"/>
              <a:gd name="connsiteX135" fmla="*/ 10783241 w 11306175"/>
              <a:gd name="connsiteY135" fmla="*/ 5752754 h 6048375"/>
              <a:gd name="connsiteX136" fmla="*/ 10783241 w 11306175"/>
              <a:gd name="connsiteY136" fmla="*/ 5754592 h 6048375"/>
              <a:gd name="connsiteX137" fmla="*/ 10784060 w 11306175"/>
              <a:gd name="connsiteY137" fmla="*/ 5753366 h 6048375"/>
              <a:gd name="connsiteX138" fmla="*/ 10783650 w 11306175"/>
              <a:gd name="connsiteY138" fmla="*/ 5755816 h 6048375"/>
              <a:gd name="connsiteX139" fmla="*/ 10786311 w 11306175"/>
              <a:gd name="connsiteY139" fmla="*/ 5756225 h 6048375"/>
              <a:gd name="connsiteX140" fmla="*/ 10784878 w 11306175"/>
              <a:gd name="connsiteY140" fmla="*/ 5752958 h 6048375"/>
              <a:gd name="connsiteX141" fmla="*/ 10788971 w 11306175"/>
              <a:gd name="connsiteY141" fmla="*/ 5756429 h 6048375"/>
              <a:gd name="connsiteX142" fmla="*/ 10788152 w 11306175"/>
              <a:gd name="connsiteY142" fmla="*/ 5754592 h 6048375"/>
              <a:gd name="connsiteX143" fmla="*/ 10789585 w 11306175"/>
              <a:gd name="connsiteY143" fmla="*/ 5756429 h 6048375"/>
              <a:gd name="connsiteX144" fmla="*/ 10789790 w 11306175"/>
              <a:gd name="connsiteY144" fmla="*/ 5753571 h 6048375"/>
              <a:gd name="connsiteX145" fmla="*/ 10791222 w 11306175"/>
              <a:gd name="connsiteY145" fmla="*/ 5751937 h 6048375"/>
              <a:gd name="connsiteX146" fmla="*/ 10791427 w 11306175"/>
              <a:gd name="connsiteY146" fmla="*/ 5753775 h 6048375"/>
              <a:gd name="connsiteX147" fmla="*/ 10793473 w 11306175"/>
              <a:gd name="connsiteY147" fmla="*/ 5751325 h 6048375"/>
              <a:gd name="connsiteX148" fmla="*/ 10792859 w 11306175"/>
              <a:gd name="connsiteY148" fmla="*/ 5753979 h 6048375"/>
              <a:gd name="connsiteX149" fmla="*/ 10793678 w 11306175"/>
              <a:gd name="connsiteY149" fmla="*/ 5753162 h 6048375"/>
              <a:gd name="connsiteX150" fmla="*/ 10793678 w 11306175"/>
              <a:gd name="connsiteY150" fmla="*/ 5755204 h 6048375"/>
              <a:gd name="connsiteX151" fmla="*/ 10795724 w 11306175"/>
              <a:gd name="connsiteY151" fmla="*/ 5754387 h 6048375"/>
              <a:gd name="connsiteX152" fmla="*/ 10796338 w 11306175"/>
              <a:gd name="connsiteY152" fmla="*/ 5750916 h 6048375"/>
              <a:gd name="connsiteX153" fmla="*/ 10797361 w 11306175"/>
              <a:gd name="connsiteY153" fmla="*/ 5752346 h 6048375"/>
              <a:gd name="connsiteX154" fmla="*/ 10796338 w 11306175"/>
              <a:gd name="connsiteY154" fmla="*/ 5753366 h 6048375"/>
              <a:gd name="connsiteX155" fmla="*/ 10796134 w 11306175"/>
              <a:gd name="connsiteY155" fmla="*/ 5755204 h 6048375"/>
              <a:gd name="connsiteX156" fmla="*/ 10798180 w 11306175"/>
              <a:gd name="connsiteY156" fmla="*/ 5755204 h 6048375"/>
              <a:gd name="connsiteX157" fmla="*/ 10797771 w 11306175"/>
              <a:gd name="connsiteY157" fmla="*/ 5754796 h 6048375"/>
              <a:gd name="connsiteX158" fmla="*/ 10799203 w 11306175"/>
              <a:gd name="connsiteY158" fmla="*/ 5752142 h 6048375"/>
              <a:gd name="connsiteX159" fmla="*/ 10799203 w 11306175"/>
              <a:gd name="connsiteY159" fmla="*/ 5753979 h 6048375"/>
              <a:gd name="connsiteX160" fmla="*/ 10800226 w 11306175"/>
              <a:gd name="connsiteY160" fmla="*/ 5752754 h 6048375"/>
              <a:gd name="connsiteX161" fmla="*/ 10799613 w 11306175"/>
              <a:gd name="connsiteY161" fmla="*/ 5756429 h 6048375"/>
              <a:gd name="connsiteX162" fmla="*/ 10801045 w 11306175"/>
              <a:gd name="connsiteY162" fmla="*/ 5754592 h 6048375"/>
              <a:gd name="connsiteX163" fmla="*/ 10801864 w 11306175"/>
              <a:gd name="connsiteY163" fmla="*/ 5756837 h 6048375"/>
              <a:gd name="connsiteX164" fmla="*/ 10805138 w 11306175"/>
              <a:gd name="connsiteY164" fmla="*/ 5754796 h 6048375"/>
              <a:gd name="connsiteX165" fmla="*/ 10805547 w 11306175"/>
              <a:gd name="connsiteY165" fmla="*/ 5753979 h 6048375"/>
              <a:gd name="connsiteX166" fmla="*/ 10809026 w 11306175"/>
              <a:gd name="connsiteY166" fmla="*/ 5753775 h 6048375"/>
              <a:gd name="connsiteX167" fmla="*/ 10809845 w 11306175"/>
              <a:gd name="connsiteY167" fmla="*/ 5756429 h 6048375"/>
              <a:gd name="connsiteX168" fmla="*/ 10810254 w 11306175"/>
              <a:gd name="connsiteY168" fmla="*/ 5752142 h 6048375"/>
              <a:gd name="connsiteX169" fmla="*/ 10811277 w 11306175"/>
              <a:gd name="connsiteY169" fmla="*/ 5755000 h 6048375"/>
              <a:gd name="connsiteX170" fmla="*/ 10813088 w 11306175"/>
              <a:gd name="connsiteY170" fmla="*/ 5753610 h 6048375"/>
              <a:gd name="connsiteX171" fmla="*/ 10813937 w 11306175"/>
              <a:gd name="connsiteY171" fmla="*/ 5754796 h 6048375"/>
              <a:gd name="connsiteX172" fmla="*/ 10816393 w 11306175"/>
              <a:gd name="connsiteY172" fmla="*/ 5752754 h 6048375"/>
              <a:gd name="connsiteX173" fmla="*/ 10816944 w 11306175"/>
              <a:gd name="connsiteY173" fmla="*/ 5753671 h 6048375"/>
              <a:gd name="connsiteX174" fmla="*/ 10816598 w 11306175"/>
              <a:gd name="connsiteY174" fmla="*/ 5753979 h 6048375"/>
              <a:gd name="connsiteX175" fmla="*/ 10817007 w 11306175"/>
              <a:gd name="connsiteY175" fmla="*/ 5753775 h 6048375"/>
              <a:gd name="connsiteX176" fmla="*/ 10816944 w 11306175"/>
              <a:gd name="connsiteY176" fmla="*/ 5753671 h 6048375"/>
              <a:gd name="connsiteX177" fmla="*/ 10817545 w 11306175"/>
              <a:gd name="connsiteY177" fmla="*/ 5753137 h 6048375"/>
              <a:gd name="connsiteX178" fmla="*/ 10818644 w 11306175"/>
              <a:gd name="connsiteY178" fmla="*/ 5750916 h 6048375"/>
              <a:gd name="connsiteX179" fmla="*/ 10819258 w 11306175"/>
              <a:gd name="connsiteY179" fmla="*/ 5752550 h 6048375"/>
              <a:gd name="connsiteX180" fmla="*/ 10820281 w 11306175"/>
              <a:gd name="connsiteY180" fmla="*/ 5751325 h 6048375"/>
              <a:gd name="connsiteX181" fmla="*/ 10820281 w 11306175"/>
              <a:gd name="connsiteY181" fmla="*/ 5752142 h 6048375"/>
              <a:gd name="connsiteX182" fmla="*/ 10821919 w 11306175"/>
              <a:gd name="connsiteY182" fmla="*/ 5751733 h 6048375"/>
              <a:gd name="connsiteX183" fmla="*/ 10821919 w 11306175"/>
              <a:gd name="connsiteY183" fmla="*/ 5751937 h 6048375"/>
              <a:gd name="connsiteX184" fmla="*/ 10822737 w 11306175"/>
              <a:gd name="connsiteY184" fmla="*/ 5749283 h 6048375"/>
              <a:gd name="connsiteX185" fmla="*/ 10822737 w 11306175"/>
              <a:gd name="connsiteY185" fmla="*/ 5750508 h 6048375"/>
              <a:gd name="connsiteX186" fmla="*/ 10823556 w 11306175"/>
              <a:gd name="connsiteY186" fmla="*/ 5749283 h 6048375"/>
              <a:gd name="connsiteX187" fmla="*/ 10822737 w 11306175"/>
              <a:gd name="connsiteY187" fmla="*/ 5751733 h 6048375"/>
              <a:gd name="connsiteX188" fmla="*/ 10825398 w 11306175"/>
              <a:gd name="connsiteY188" fmla="*/ 5753366 h 6048375"/>
              <a:gd name="connsiteX189" fmla="*/ 10826830 w 11306175"/>
              <a:gd name="connsiteY189" fmla="*/ 5751325 h 6048375"/>
              <a:gd name="connsiteX190" fmla="*/ 10828058 w 11306175"/>
              <a:gd name="connsiteY190" fmla="*/ 5752550 h 6048375"/>
              <a:gd name="connsiteX191" fmla="*/ 10828058 w 11306175"/>
              <a:gd name="connsiteY191" fmla="*/ 5755000 h 6048375"/>
              <a:gd name="connsiteX192" fmla="*/ 10829081 w 11306175"/>
              <a:gd name="connsiteY192" fmla="*/ 5751937 h 6048375"/>
              <a:gd name="connsiteX193" fmla="*/ 10830514 w 11306175"/>
              <a:gd name="connsiteY193" fmla="*/ 5755612 h 6048375"/>
              <a:gd name="connsiteX194" fmla="*/ 10830923 w 11306175"/>
              <a:gd name="connsiteY194" fmla="*/ 5752142 h 6048375"/>
              <a:gd name="connsiteX195" fmla="*/ 10833993 w 11306175"/>
              <a:gd name="connsiteY195" fmla="*/ 5750508 h 6048375"/>
              <a:gd name="connsiteX196" fmla="*/ 10834197 w 11306175"/>
              <a:gd name="connsiteY196" fmla="*/ 5752550 h 6048375"/>
              <a:gd name="connsiteX197" fmla="*/ 10834811 w 11306175"/>
              <a:gd name="connsiteY197" fmla="*/ 5750508 h 6048375"/>
              <a:gd name="connsiteX198" fmla="*/ 10835016 w 11306175"/>
              <a:gd name="connsiteY198" fmla="*/ 5751529 h 6048375"/>
              <a:gd name="connsiteX199" fmla="*/ 10835834 w 11306175"/>
              <a:gd name="connsiteY199" fmla="*/ 5748466 h 6048375"/>
              <a:gd name="connsiteX200" fmla="*/ 10838699 w 11306175"/>
              <a:gd name="connsiteY200" fmla="*/ 5749283 h 6048375"/>
              <a:gd name="connsiteX201" fmla="*/ 10838699 w 11306175"/>
              <a:gd name="connsiteY201" fmla="*/ 5751733 h 6048375"/>
              <a:gd name="connsiteX202" fmla="*/ 10840950 w 11306175"/>
              <a:gd name="connsiteY202" fmla="*/ 5747650 h 6048375"/>
              <a:gd name="connsiteX203" fmla="*/ 10842178 w 11306175"/>
              <a:gd name="connsiteY203" fmla="*/ 5749283 h 6048375"/>
              <a:gd name="connsiteX204" fmla="*/ 10842792 w 11306175"/>
              <a:gd name="connsiteY204" fmla="*/ 5748466 h 6048375"/>
              <a:gd name="connsiteX205" fmla="*/ 10843201 w 11306175"/>
              <a:gd name="connsiteY205" fmla="*/ 5747854 h 6048375"/>
              <a:gd name="connsiteX206" fmla="*/ 10843201 w 11306175"/>
              <a:gd name="connsiteY206" fmla="*/ 5748875 h 6048375"/>
              <a:gd name="connsiteX207" fmla="*/ 10843611 w 11306175"/>
              <a:gd name="connsiteY207" fmla="*/ 5748058 h 6048375"/>
              <a:gd name="connsiteX208" fmla="*/ 10844020 w 11306175"/>
              <a:gd name="connsiteY208" fmla="*/ 5750712 h 6048375"/>
              <a:gd name="connsiteX209" fmla="*/ 10844020 w 11306175"/>
              <a:gd name="connsiteY209" fmla="*/ 5749692 h 6048375"/>
              <a:gd name="connsiteX210" fmla="*/ 10845862 w 11306175"/>
              <a:gd name="connsiteY210" fmla="*/ 5751325 h 6048375"/>
              <a:gd name="connsiteX211" fmla="*/ 10847908 w 11306175"/>
              <a:gd name="connsiteY211" fmla="*/ 5751325 h 6048375"/>
              <a:gd name="connsiteX212" fmla="*/ 10849750 w 11306175"/>
              <a:gd name="connsiteY212" fmla="*/ 5749079 h 6048375"/>
              <a:gd name="connsiteX213" fmla="*/ 10850773 w 11306175"/>
              <a:gd name="connsiteY213" fmla="*/ 5751325 h 6048375"/>
              <a:gd name="connsiteX214" fmla="*/ 10852820 w 11306175"/>
              <a:gd name="connsiteY214" fmla="*/ 5747650 h 6048375"/>
              <a:gd name="connsiteX215" fmla="*/ 10851796 w 11306175"/>
              <a:gd name="connsiteY215" fmla="*/ 5749896 h 6048375"/>
              <a:gd name="connsiteX216" fmla="*/ 10852922 w 11306175"/>
              <a:gd name="connsiteY216" fmla="*/ 5749028 h 6048375"/>
              <a:gd name="connsiteX217" fmla="*/ 10853650 w 11306175"/>
              <a:gd name="connsiteY217" fmla="*/ 5748268 h 6048375"/>
              <a:gd name="connsiteX218" fmla="*/ 10855156 w 11306175"/>
              <a:gd name="connsiteY218" fmla="*/ 5749020 h 6048375"/>
              <a:gd name="connsiteX219" fmla="*/ 10855071 w 11306175"/>
              <a:gd name="connsiteY219" fmla="*/ 5749079 h 6048375"/>
              <a:gd name="connsiteX220" fmla="*/ 10855275 w 11306175"/>
              <a:gd name="connsiteY220" fmla="*/ 5749079 h 6048375"/>
              <a:gd name="connsiteX221" fmla="*/ 10855156 w 11306175"/>
              <a:gd name="connsiteY221" fmla="*/ 5749020 h 6048375"/>
              <a:gd name="connsiteX222" fmla="*/ 10859777 w 11306175"/>
              <a:gd name="connsiteY222" fmla="*/ 5745812 h 6048375"/>
              <a:gd name="connsiteX223" fmla="*/ 10859777 w 11306175"/>
              <a:gd name="connsiteY223" fmla="*/ 5750304 h 6048375"/>
              <a:gd name="connsiteX224" fmla="*/ 10861824 w 11306175"/>
              <a:gd name="connsiteY224" fmla="*/ 5750304 h 6048375"/>
              <a:gd name="connsiteX225" fmla="*/ 10863461 w 11306175"/>
              <a:gd name="connsiteY225" fmla="*/ 5750100 h 6048375"/>
              <a:gd name="connsiteX226" fmla="*/ 10863052 w 11306175"/>
              <a:gd name="connsiteY226" fmla="*/ 5745812 h 6048375"/>
              <a:gd name="connsiteX227" fmla="*/ 10865098 w 11306175"/>
              <a:gd name="connsiteY227" fmla="*/ 5749896 h 6048375"/>
              <a:gd name="connsiteX228" fmla="*/ 10865508 w 11306175"/>
              <a:gd name="connsiteY228" fmla="*/ 5745200 h 6048375"/>
              <a:gd name="connsiteX229" fmla="*/ 10865508 w 11306175"/>
              <a:gd name="connsiteY229" fmla="*/ 5749896 h 6048375"/>
              <a:gd name="connsiteX230" fmla="*/ 10866735 w 11306175"/>
              <a:gd name="connsiteY230" fmla="*/ 5745608 h 6048375"/>
              <a:gd name="connsiteX231" fmla="*/ 10867145 w 11306175"/>
              <a:gd name="connsiteY231" fmla="*/ 5750304 h 6048375"/>
              <a:gd name="connsiteX232" fmla="*/ 10868782 w 11306175"/>
              <a:gd name="connsiteY232" fmla="*/ 5749896 h 6048375"/>
              <a:gd name="connsiteX233" fmla="*/ 10868168 w 11306175"/>
              <a:gd name="connsiteY233" fmla="*/ 5748875 h 6048375"/>
              <a:gd name="connsiteX234" fmla="*/ 10871851 w 11306175"/>
              <a:gd name="connsiteY234" fmla="*/ 5748875 h 6048375"/>
              <a:gd name="connsiteX235" fmla="*/ 10873489 w 11306175"/>
              <a:gd name="connsiteY235" fmla="*/ 5747446 h 6048375"/>
              <a:gd name="connsiteX236" fmla="*/ 10874376 w 11306175"/>
              <a:gd name="connsiteY236" fmla="*/ 5748331 h 6048375"/>
              <a:gd name="connsiteX237" fmla="*/ 10874716 w 11306175"/>
              <a:gd name="connsiteY237" fmla="*/ 5748671 h 6048375"/>
              <a:gd name="connsiteX238" fmla="*/ 10874103 w 11306175"/>
              <a:gd name="connsiteY238" fmla="*/ 5750508 h 6048375"/>
              <a:gd name="connsiteX239" fmla="*/ 10877582 w 11306175"/>
              <a:gd name="connsiteY239" fmla="*/ 5747242 h 6048375"/>
              <a:gd name="connsiteX240" fmla="*/ 10877991 w 11306175"/>
              <a:gd name="connsiteY240" fmla="*/ 5747650 h 6048375"/>
              <a:gd name="connsiteX241" fmla="*/ 10879628 w 11306175"/>
              <a:gd name="connsiteY241" fmla="*/ 5746629 h 6048375"/>
              <a:gd name="connsiteX242" fmla="*/ 10879014 w 11306175"/>
              <a:gd name="connsiteY242" fmla="*/ 5748058 h 6048375"/>
              <a:gd name="connsiteX243" fmla="*/ 10881470 w 11306175"/>
              <a:gd name="connsiteY243" fmla="*/ 5747037 h 6048375"/>
              <a:gd name="connsiteX244" fmla="*/ 10882698 w 11306175"/>
              <a:gd name="connsiteY244" fmla="*/ 5748671 h 6048375"/>
              <a:gd name="connsiteX245" fmla="*/ 10884130 w 11306175"/>
              <a:gd name="connsiteY245" fmla="*/ 5746221 h 6048375"/>
              <a:gd name="connsiteX246" fmla="*/ 10884539 w 11306175"/>
              <a:gd name="connsiteY246" fmla="*/ 5744587 h 6048375"/>
              <a:gd name="connsiteX247" fmla="*/ 10884744 w 11306175"/>
              <a:gd name="connsiteY247" fmla="*/ 5744383 h 6048375"/>
              <a:gd name="connsiteX248" fmla="*/ 10885358 w 11306175"/>
              <a:gd name="connsiteY248" fmla="*/ 5746016 h 6048375"/>
              <a:gd name="connsiteX249" fmla="*/ 10885972 w 11306175"/>
              <a:gd name="connsiteY249" fmla="*/ 5744383 h 6048375"/>
              <a:gd name="connsiteX250" fmla="*/ 10886586 w 11306175"/>
              <a:gd name="connsiteY250" fmla="*/ 5744791 h 6048375"/>
              <a:gd name="connsiteX251" fmla="*/ 10886995 w 11306175"/>
              <a:gd name="connsiteY251" fmla="*/ 5743975 h 6048375"/>
              <a:gd name="connsiteX252" fmla="*/ 10887404 w 11306175"/>
              <a:gd name="connsiteY252" fmla="*/ 5743975 h 6048375"/>
              <a:gd name="connsiteX253" fmla="*/ 10887404 w 11306175"/>
              <a:gd name="connsiteY253" fmla="*/ 5743567 h 6048375"/>
              <a:gd name="connsiteX254" fmla="*/ 10887814 w 11306175"/>
              <a:gd name="connsiteY254" fmla="*/ 5743975 h 6048375"/>
              <a:gd name="connsiteX255" fmla="*/ 10889451 w 11306175"/>
              <a:gd name="connsiteY255" fmla="*/ 5746425 h 6048375"/>
              <a:gd name="connsiteX256" fmla="*/ 10890269 w 11306175"/>
              <a:gd name="connsiteY256" fmla="*/ 5744791 h 6048375"/>
              <a:gd name="connsiteX257" fmla="*/ 10893339 w 11306175"/>
              <a:gd name="connsiteY257" fmla="*/ 5743975 h 6048375"/>
              <a:gd name="connsiteX258" fmla="*/ 10893134 w 11306175"/>
              <a:gd name="connsiteY258" fmla="*/ 5743975 h 6048375"/>
              <a:gd name="connsiteX259" fmla="*/ 10893339 w 11306175"/>
              <a:gd name="connsiteY259" fmla="*/ 5743158 h 6048375"/>
              <a:gd name="connsiteX260" fmla="*/ 10894362 w 11306175"/>
              <a:gd name="connsiteY260" fmla="*/ 5743362 h 6048375"/>
              <a:gd name="connsiteX261" fmla="*/ 10894567 w 11306175"/>
              <a:gd name="connsiteY261" fmla="*/ 5742954 h 6048375"/>
              <a:gd name="connsiteX262" fmla="*/ 10897432 w 11306175"/>
              <a:gd name="connsiteY262" fmla="*/ 5742750 h 6048375"/>
              <a:gd name="connsiteX263" fmla="*/ 10898046 w 11306175"/>
              <a:gd name="connsiteY263" fmla="*/ 5742137 h 6048375"/>
              <a:gd name="connsiteX264" fmla="*/ 10898864 w 11306175"/>
              <a:gd name="connsiteY264" fmla="*/ 5741321 h 6048375"/>
              <a:gd name="connsiteX265" fmla="*/ 10903571 w 11306175"/>
              <a:gd name="connsiteY265" fmla="*/ 5742341 h 6048375"/>
              <a:gd name="connsiteX266" fmla="*/ 10904185 w 11306175"/>
              <a:gd name="connsiteY266" fmla="*/ 5740096 h 6048375"/>
              <a:gd name="connsiteX267" fmla="*/ 10903571 w 11306175"/>
              <a:gd name="connsiteY267" fmla="*/ 5740300 h 6048375"/>
              <a:gd name="connsiteX268" fmla="*/ 10906641 w 11306175"/>
              <a:gd name="connsiteY268" fmla="*/ 5737441 h 6048375"/>
              <a:gd name="connsiteX269" fmla="*/ 10907664 w 11306175"/>
              <a:gd name="connsiteY269" fmla="*/ 5736829 h 6048375"/>
              <a:gd name="connsiteX270" fmla="*/ 10906845 w 11306175"/>
              <a:gd name="connsiteY270" fmla="*/ 5735196 h 6048375"/>
              <a:gd name="connsiteX271" fmla="*/ 10909301 w 11306175"/>
              <a:gd name="connsiteY271" fmla="*/ 5732337 h 6048375"/>
              <a:gd name="connsiteX272" fmla="*/ 10906845 w 11306175"/>
              <a:gd name="connsiteY272" fmla="*/ 5729683 h 6048375"/>
              <a:gd name="connsiteX273" fmla="*/ 10903162 w 11306175"/>
              <a:gd name="connsiteY273" fmla="*/ 5729275 h 6048375"/>
              <a:gd name="connsiteX274" fmla="*/ 10902753 w 11306175"/>
              <a:gd name="connsiteY274" fmla="*/ 5730296 h 6048375"/>
              <a:gd name="connsiteX275" fmla="*/ 10902548 w 11306175"/>
              <a:gd name="connsiteY275" fmla="*/ 5730908 h 6048375"/>
              <a:gd name="connsiteX276" fmla="*/ 10900911 w 11306175"/>
              <a:gd name="connsiteY276" fmla="*/ 5731112 h 6048375"/>
              <a:gd name="connsiteX277" fmla="*/ 10900092 w 11306175"/>
              <a:gd name="connsiteY277" fmla="*/ 5730500 h 6048375"/>
              <a:gd name="connsiteX278" fmla="*/ 10899069 w 11306175"/>
              <a:gd name="connsiteY278" fmla="*/ 5730500 h 6048375"/>
              <a:gd name="connsiteX279" fmla="*/ 10897023 w 11306175"/>
              <a:gd name="connsiteY279" fmla="*/ 5729887 h 6048375"/>
              <a:gd name="connsiteX280" fmla="*/ 10896204 w 11306175"/>
              <a:gd name="connsiteY280" fmla="*/ 5730500 h 6048375"/>
              <a:gd name="connsiteX281" fmla="*/ 10894771 w 11306175"/>
              <a:gd name="connsiteY281" fmla="*/ 5731521 h 6048375"/>
              <a:gd name="connsiteX282" fmla="*/ 10894771 w 11306175"/>
              <a:gd name="connsiteY282" fmla="*/ 5731112 h 6048375"/>
              <a:gd name="connsiteX283" fmla="*/ 10889860 w 11306175"/>
              <a:gd name="connsiteY283" fmla="*/ 5731112 h 6048375"/>
              <a:gd name="connsiteX284" fmla="*/ 10888018 w 11306175"/>
              <a:gd name="connsiteY284" fmla="*/ 5731725 h 6048375"/>
              <a:gd name="connsiteX285" fmla="*/ 10887814 w 11306175"/>
              <a:gd name="connsiteY285" fmla="*/ 5730296 h 6048375"/>
              <a:gd name="connsiteX286" fmla="*/ 10885563 w 11306175"/>
              <a:gd name="connsiteY286" fmla="*/ 5730500 h 6048375"/>
              <a:gd name="connsiteX287" fmla="*/ 10883465 w 11306175"/>
              <a:gd name="connsiteY287" fmla="*/ 5728560 h 6048375"/>
              <a:gd name="connsiteX288" fmla="*/ 10623618 w 11306175"/>
              <a:gd name="connsiteY288" fmla="*/ 5580233 h 6048375"/>
              <a:gd name="connsiteX289" fmla="*/ 10634260 w 11306175"/>
              <a:gd name="connsiteY289" fmla="*/ 5580233 h 6048375"/>
              <a:gd name="connsiteX290" fmla="*/ 10661068 w 11306175"/>
              <a:gd name="connsiteY290" fmla="*/ 5601671 h 6048375"/>
              <a:gd name="connsiteX291" fmla="*/ 10638353 w 11306175"/>
              <a:gd name="connsiteY291" fmla="*/ 5623516 h 6048375"/>
              <a:gd name="connsiteX292" fmla="*/ 10623618 w 11306175"/>
              <a:gd name="connsiteY292" fmla="*/ 5623516 h 6048375"/>
              <a:gd name="connsiteX293" fmla="*/ 10619526 w 11306175"/>
              <a:gd name="connsiteY293" fmla="*/ 5619433 h 6048375"/>
              <a:gd name="connsiteX294" fmla="*/ 10619526 w 11306175"/>
              <a:gd name="connsiteY294" fmla="*/ 5584317 h 6048375"/>
              <a:gd name="connsiteX295" fmla="*/ 10623618 w 11306175"/>
              <a:gd name="connsiteY295" fmla="*/ 5580233 h 6048375"/>
              <a:gd name="connsiteX296" fmla="*/ 10815575 w 11306175"/>
              <a:gd name="connsiteY296" fmla="*/ 5580030 h 6048375"/>
              <a:gd name="connsiteX297" fmla="*/ 10863666 w 11306175"/>
              <a:gd name="connsiteY297" fmla="*/ 5630867 h 6048375"/>
              <a:gd name="connsiteX298" fmla="*/ 10815575 w 11306175"/>
              <a:gd name="connsiteY298" fmla="*/ 5683950 h 6048375"/>
              <a:gd name="connsiteX299" fmla="*/ 10767484 w 11306175"/>
              <a:gd name="connsiteY299" fmla="*/ 5630867 h 6048375"/>
              <a:gd name="connsiteX300" fmla="*/ 10815575 w 11306175"/>
              <a:gd name="connsiteY300" fmla="*/ 5580030 h 6048375"/>
              <a:gd name="connsiteX301" fmla="*/ 10439440 w 11306175"/>
              <a:gd name="connsiteY301" fmla="*/ 5543279 h 6048375"/>
              <a:gd name="connsiteX302" fmla="*/ 10435142 w 11306175"/>
              <a:gd name="connsiteY302" fmla="*/ 5547363 h 6048375"/>
              <a:gd name="connsiteX303" fmla="*/ 10435142 w 11306175"/>
              <a:gd name="connsiteY303" fmla="*/ 5716208 h 6048375"/>
              <a:gd name="connsiteX304" fmla="*/ 10439440 w 11306175"/>
              <a:gd name="connsiteY304" fmla="*/ 5720495 h 6048375"/>
              <a:gd name="connsiteX305" fmla="*/ 10545854 w 11306175"/>
              <a:gd name="connsiteY305" fmla="*/ 5720495 h 6048375"/>
              <a:gd name="connsiteX306" fmla="*/ 10550152 w 11306175"/>
              <a:gd name="connsiteY306" fmla="*/ 5716208 h 6048375"/>
              <a:gd name="connsiteX307" fmla="*/ 10550152 w 11306175"/>
              <a:gd name="connsiteY307" fmla="*/ 5687625 h 6048375"/>
              <a:gd name="connsiteX308" fmla="*/ 10545854 w 11306175"/>
              <a:gd name="connsiteY308" fmla="*/ 5683337 h 6048375"/>
              <a:gd name="connsiteX309" fmla="*/ 10483029 w 11306175"/>
              <a:gd name="connsiteY309" fmla="*/ 5683337 h 6048375"/>
              <a:gd name="connsiteX310" fmla="*/ 10478731 w 11306175"/>
              <a:gd name="connsiteY310" fmla="*/ 5679050 h 6048375"/>
              <a:gd name="connsiteX311" fmla="*/ 10478731 w 11306175"/>
              <a:gd name="connsiteY311" fmla="*/ 5654141 h 6048375"/>
              <a:gd name="connsiteX312" fmla="*/ 10483029 w 11306175"/>
              <a:gd name="connsiteY312" fmla="*/ 5649854 h 6048375"/>
              <a:gd name="connsiteX313" fmla="*/ 10528664 w 11306175"/>
              <a:gd name="connsiteY313" fmla="*/ 5649854 h 6048375"/>
              <a:gd name="connsiteX314" fmla="*/ 10532962 w 11306175"/>
              <a:gd name="connsiteY314" fmla="*/ 5645566 h 6048375"/>
              <a:gd name="connsiteX315" fmla="*/ 10532962 w 11306175"/>
              <a:gd name="connsiteY315" fmla="*/ 5616983 h 6048375"/>
              <a:gd name="connsiteX316" fmla="*/ 10528664 w 11306175"/>
              <a:gd name="connsiteY316" fmla="*/ 5612696 h 6048375"/>
              <a:gd name="connsiteX317" fmla="*/ 10483029 w 11306175"/>
              <a:gd name="connsiteY317" fmla="*/ 5612696 h 6048375"/>
              <a:gd name="connsiteX318" fmla="*/ 10478731 w 11306175"/>
              <a:gd name="connsiteY318" fmla="*/ 5608408 h 6048375"/>
              <a:gd name="connsiteX319" fmla="*/ 10478731 w 11306175"/>
              <a:gd name="connsiteY319" fmla="*/ 5584725 h 6048375"/>
              <a:gd name="connsiteX320" fmla="*/ 10483029 w 11306175"/>
              <a:gd name="connsiteY320" fmla="*/ 5580438 h 6048375"/>
              <a:gd name="connsiteX321" fmla="*/ 10542376 w 11306175"/>
              <a:gd name="connsiteY321" fmla="*/ 5580438 h 6048375"/>
              <a:gd name="connsiteX322" fmla="*/ 10546673 w 11306175"/>
              <a:gd name="connsiteY322" fmla="*/ 5576150 h 6048375"/>
              <a:gd name="connsiteX323" fmla="*/ 10546673 w 11306175"/>
              <a:gd name="connsiteY323" fmla="*/ 5547567 h 6048375"/>
              <a:gd name="connsiteX324" fmla="*/ 10542376 w 11306175"/>
              <a:gd name="connsiteY324" fmla="*/ 5543279 h 6048375"/>
              <a:gd name="connsiteX325" fmla="*/ 10277566 w 11306175"/>
              <a:gd name="connsiteY325" fmla="*/ 5543279 h 6048375"/>
              <a:gd name="connsiteX326" fmla="*/ 10272860 w 11306175"/>
              <a:gd name="connsiteY326" fmla="*/ 5547975 h 6048375"/>
              <a:gd name="connsiteX327" fmla="*/ 10272860 w 11306175"/>
              <a:gd name="connsiteY327" fmla="*/ 5575742 h 6048375"/>
              <a:gd name="connsiteX328" fmla="*/ 10277566 w 11306175"/>
              <a:gd name="connsiteY328" fmla="*/ 5580438 h 6048375"/>
              <a:gd name="connsiteX329" fmla="*/ 10338345 w 11306175"/>
              <a:gd name="connsiteY329" fmla="*/ 5580438 h 6048375"/>
              <a:gd name="connsiteX330" fmla="*/ 10352057 w 11306175"/>
              <a:gd name="connsiteY330" fmla="*/ 5579621 h 6048375"/>
              <a:gd name="connsiteX331" fmla="*/ 10352057 w 11306175"/>
              <a:gd name="connsiteY331" fmla="*/ 5580233 h 6048375"/>
              <a:gd name="connsiteX332" fmla="*/ 10338345 w 11306175"/>
              <a:gd name="connsiteY332" fmla="*/ 5596362 h 6048375"/>
              <a:gd name="connsiteX333" fmla="*/ 10270609 w 11306175"/>
              <a:gd name="connsiteY333" fmla="*/ 5692116 h 6048375"/>
              <a:gd name="connsiteX334" fmla="*/ 10269790 w 11306175"/>
              <a:gd name="connsiteY334" fmla="*/ 5694771 h 6048375"/>
              <a:gd name="connsiteX335" fmla="*/ 10269790 w 11306175"/>
              <a:gd name="connsiteY335" fmla="*/ 5715800 h 6048375"/>
              <a:gd name="connsiteX336" fmla="*/ 10274497 w 11306175"/>
              <a:gd name="connsiteY336" fmla="*/ 5720495 h 6048375"/>
              <a:gd name="connsiteX337" fmla="*/ 10403831 w 11306175"/>
              <a:gd name="connsiteY337" fmla="*/ 5720495 h 6048375"/>
              <a:gd name="connsiteX338" fmla="*/ 10408538 w 11306175"/>
              <a:gd name="connsiteY338" fmla="*/ 5715800 h 6048375"/>
              <a:gd name="connsiteX339" fmla="*/ 10408538 w 11306175"/>
              <a:gd name="connsiteY339" fmla="*/ 5688033 h 6048375"/>
              <a:gd name="connsiteX340" fmla="*/ 10403831 w 11306175"/>
              <a:gd name="connsiteY340" fmla="*/ 5683337 h 6048375"/>
              <a:gd name="connsiteX341" fmla="*/ 10338345 w 11306175"/>
              <a:gd name="connsiteY341" fmla="*/ 5683337 h 6048375"/>
              <a:gd name="connsiteX342" fmla="*/ 10324634 w 11306175"/>
              <a:gd name="connsiteY342" fmla="*/ 5684154 h 6048375"/>
              <a:gd name="connsiteX343" fmla="*/ 10324634 w 11306175"/>
              <a:gd name="connsiteY343" fmla="*/ 5683745 h 6048375"/>
              <a:gd name="connsiteX344" fmla="*/ 10338345 w 11306175"/>
              <a:gd name="connsiteY344" fmla="*/ 5667616 h 6048375"/>
              <a:gd name="connsiteX345" fmla="*/ 10406287 w 11306175"/>
              <a:gd name="connsiteY345" fmla="*/ 5571250 h 6048375"/>
              <a:gd name="connsiteX346" fmla="*/ 10407105 w 11306175"/>
              <a:gd name="connsiteY346" fmla="*/ 5568596 h 6048375"/>
              <a:gd name="connsiteX347" fmla="*/ 10407105 w 11306175"/>
              <a:gd name="connsiteY347" fmla="*/ 5547975 h 6048375"/>
              <a:gd name="connsiteX348" fmla="*/ 10402399 w 11306175"/>
              <a:gd name="connsiteY348" fmla="*/ 5543279 h 6048375"/>
              <a:gd name="connsiteX349" fmla="*/ 10580030 w 11306175"/>
              <a:gd name="connsiteY349" fmla="*/ 5543075 h 6048375"/>
              <a:gd name="connsiteX350" fmla="*/ 10575937 w 11306175"/>
              <a:gd name="connsiteY350" fmla="*/ 5547159 h 6048375"/>
              <a:gd name="connsiteX351" fmla="*/ 10575732 w 11306175"/>
              <a:gd name="connsiteY351" fmla="*/ 5547159 h 6048375"/>
              <a:gd name="connsiteX352" fmla="*/ 10575732 w 11306175"/>
              <a:gd name="connsiteY352" fmla="*/ 5716208 h 6048375"/>
              <a:gd name="connsiteX353" fmla="*/ 10579825 w 11306175"/>
              <a:gd name="connsiteY353" fmla="*/ 5720291 h 6048375"/>
              <a:gd name="connsiteX354" fmla="*/ 10615842 w 11306175"/>
              <a:gd name="connsiteY354" fmla="*/ 5720291 h 6048375"/>
              <a:gd name="connsiteX355" fmla="*/ 10619935 w 11306175"/>
              <a:gd name="connsiteY355" fmla="*/ 5716208 h 6048375"/>
              <a:gd name="connsiteX356" fmla="*/ 10619935 w 11306175"/>
              <a:gd name="connsiteY356" fmla="*/ 5664554 h 6048375"/>
              <a:gd name="connsiteX357" fmla="*/ 10624028 w 11306175"/>
              <a:gd name="connsiteY357" fmla="*/ 5660471 h 6048375"/>
              <a:gd name="connsiteX358" fmla="*/ 10637944 w 11306175"/>
              <a:gd name="connsiteY358" fmla="*/ 5660471 h 6048375"/>
              <a:gd name="connsiteX359" fmla="*/ 10641423 w 11306175"/>
              <a:gd name="connsiteY359" fmla="*/ 5662716 h 6048375"/>
              <a:gd name="connsiteX360" fmla="*/ 10670686 w 11306175"/>
              <a:gd name="connsiteY360" fmla="*/ 5718250 h 6048375"/>
              <a:gd name="connsiteX361" fmla="*/ 10674165 w 11306175"/>
              <a:gd name="connsiteY361" fmla="*/ 5720495 h 6048375"/>
              <a:gd name="connsiteX362" fmla="*/ 10713252 w 11306175"/>
              <a:gd name="connsiteY362" fmla="*/ 5720495 h 6048375"/>
              <a:gd name="connsiteX363" fmla="*/ 10716731 w 11306175"/>
              <a:gd name="connsiteY363" fmla="*/ 5714574 h 6048375"/>
              <a:gd name="connsiteX364" fmla="*/ 10685421 w 11306175"/>
              <a:gd name="connsiteY364" fmla="*/ 5658429 h 6048375"/>
              <a:gd name="connsiteX365" fmla="*/ 10678667 w 11306175"/>
              <a:gd name="connsiteY365" fmla="*/ 5647812 h 6048375"/>
              <a:gd name="connsiteX366" fmla="*/ 10678667 w 11306175"/>
              <a:gd name="connsiteY366" fmla="*/ 5647404 h 6048375"/>
              <a:gd name="connsiteX367" fmla="*/ 10705271 w 11306175"/>
              <a:gd name="connsiteY367" fmla="*/ 5599017 h 6048375"/>
              <a:gd name="connsiteX368" fmla="*/ 10672528 w 11306175"/>
              <a:gd name="connsiteY368" fmla="*/ 5547363 h 6048375"/>
              <a:gd name="connsiteX369" fmla="*/ 10637944 w 11306175"/>
              <a:gd name="connsiteY369" fmla="*/ 5543075 h 6048375"/>
              <a:gd name="connsiteX370" fmla="*/ 10815575 w 11306175"/>
              <a:gd name="connsiteY370" fmla="*/ 5540217 h 6048375"/>
              <a:gd name="connsiteX371" fmla="*/ 10722462 w 11306175"/>
              <a:gd name="connsiteY371" fmla="*/ 5630867 h 6048375"/>
              <a:gd name="connsiteX372" fmla="*/ 10815575 w 11306175"/>
              <a:gd name="connsiteY372" fmla="*/ 5723762 h 6048375"/>
              <a:gd name="connsiteX373" fmla="*/ 10908688 w 11306175"/>
              <a:gd name="connsiteY373" fmla="*/ 5630867 h 6048375"/>
              <a:gd name="connsiteX374" fmla="*/ 10815575 w 11306175"/>
              <a:gd name="connsiteY374" fmla="*/ 5540217 h 6048375"/>
              <a:gd name="connsiteX375" fmla="*/ 10660864 w 11306175"/>
              <a:gd name="connsiteY375" fmla="*/ 5356467 h 6048375"/>
              <a:gd name="connsiteX376" fmla="*/ 10675189 w 11306175"/>
              <a:gd name="connsiteY376" fmla="*/ 5356467 h 6048375"/>
              <a:gd name="connsiteX377" fmla="*/ 10723690 w 11306175"/>
              <a:gd name="connsiteY377" fmla="*/ 5407509 h 6048375"/>
              <a:gd name="connsiteX378" fmla="*/ 10675189 w 11306175"/>
              <a:gd name="connsiteY378" fmla="*/ 5459367 h 6048375"/>
              <a:gd name="connsiteX379" fmla="*/ 10675189 w 11306175"/>
              <a:gd name="connsiteY379" fmla="*/ 5459571 h 6048375"/>
              <a:gd name="connsiteX380" fmla="*/ 10660864 w 11306175"/>
              <a:gd name="connsiteY380" fmla="*/ 5459571 h 6048375"/>
              <a:gd name="connsiteX381" fmla="*/ 10657180 w 11306175"/>
              <a:gd name="connsiteY381" fmla="*/ 5455896 h 6048375"/>
              <a:gd name="connsiteX382" fmla="*/ 10657180 w 11306175"/>
              <a:gd name="connsiteY382" fmla="*/ 5360142 h 6048375"/>
              <a:gd name="connsiteX383" fmla="*/ 10660864 w 11306175"/>
              <a:gd name="connsiteY383" fmla="*/ 5356467 h 6048375"/>
              <a:gd name="connsiteX384" fmla="*/ 10795111 w 11306175"/>
              <a:gd name="connsiteY384" fmla="*/ 5319309 h 6048375"/>
              <a:gd name="connsiteX385" fmla="*/ 10790813 w 11306175"/>
              <a:gd name="connsiteY385" fmla="*/ 5323597 h 6048375"/>
              <a:gd name="connsiteX386" fmla="*/ 10790813 w 11306175"/>
              <a:gd name="connsiteY386" fmla="*/ 5492238 h 6048375"/>
              <a:gd name="connsiteX387" fmla="*/ 10795111 w 11306175"/>
              <a:gd name="connsiteY387" fmla="*/ 5496525 h 6048375"/>
              <a:gd name="connsiteX388" fmla="*/ 10901525 w 11306175"/>
              <a:gd name="connsiteY388" fmla="*/ 5496525 h 6048375"/>
              <a:gd name="connsiteX389" fmla="*/ 10905823 w 11306175"/>
              <a:gd name="connsiteY389" fmla="*/ 5492238 h 6048375"/>
              <a:gd name="connsiteX390" fmla="*/ 10905823 w 11306175"/>
              <a:gd name="connsiteY390" fmla="*/ 5463655 h 6048375"/>
              <a:gd name="connsiteX391" fmla="*/ 10901525 w 11306175"/>
              <a:gd name="connsiteY391" fmla="*/ 5459367 h 6048375"/>
              <a:gd name="connsiteX392" fmla="*/ 10838700 w 11306175"/>
              <a:gd name="connsiteY392" fmla="*/ 5459367 h 6048375"/>
              <a:gd name="connsiteX393" fmla="*/ 10834402 w 11306175"/>
              <a:gd name="connsiteY393" fmla="*/ 5455080 h 6048375"/>
              <a:gd name="connsiteX394" fmla="*/ 10834402 w 11306175"/>
              <a:gd name="connsiteY394" fmla="*/ 5430171 h 6048375"/>
              <a:gd name="connsiteX395" fmla="*/ 10838700 w 11306175"/>
              <a:gd name="connsiteY395" fmla="*/ 5425884 h 6048375"/>
              <a:gd name="connsiteX396" fmla="*/ 10884335 w 11306175"/>
              <a:gd name="connsiteY396" fmla="*/ 5425884 h 6048375"/>
              <a:gd name="connsiteX397" fmla="*/ 10888633 w 11306175"/>
              <a:gd name="connsiteY397" fmla="*/ 5421596 h 6048375"/>
              <a:gd name="connsiteX398" fmla="*/ 10888633 w 11306175"/>
              <a:gd name="connsiteY398" fmla="*/ 5393013 h 6048375"/>
              <a:gd name="connsiteX399" fmla="*/ 10884335 w 11306175"/>
              <a:gd name="connsiteY399" fmla="*/ 5388726 h 6048375"/>
              <a:gd name="connsiteX400" fmla="*/ 10838700 w 11306175"/>
              <a:gd name="connsiteY400" fmla="*/ 5388726 h 6048375"/>
              <a:gd name="connsiteX401" fmla="*/ 10834402 w 11306175"/>
              <a:gd name="connsiteY401" fmla="*/ 5384438 h 6048375"/>
              <a:gd name="connsiteX402" fmla="*/ 10834402 w 11306175"/>
              <a:gd name="connsiteY402" fmla="*/ 5360755 h 6048375"/>
              <a:gd name="connsiteX403" fmla="*/ 10838700 w 11306175"/>
              <a:gd name="connsiteY403" fmla="*/ 5356468 h 6048375"/>
              <a:gd name="connsiteX404" fmla="*/ 10898046 w 11306175"/>
              <a:gd name="connsiteY404" fmla="*/ 5356468 h 6048375"/>
              <a:gd name="connsiteX405" fmla="*/ 10902344 w 11306175"/>
              <a:gd name="connsiteY405" fmla="*/ 5352180 h 6048375"/>
              <a:gd name="connsiteX406" fmla="*/ 10902344 w 11306175"/>
              <a:gd name="connsiteY406" fmla="*/ 5323597 h 6048375"/>
              <a:gd name="connsiteX407" fmla="*/ 10898046 w 11306175"/>
              <a:gd name="connsiteY407" fmla="*/ 5319309 h 6048375"/>
              <a:gd name="connsiteX408" fmla="*/ 10617274 w 11306175"/>
              <a:gd name="connsiteY408" fmla="*/ 5319309 h 6048375"/>
              <a:gd name="connsiteX409" fmla="*/ 10613591 w 11306175"/>
              <a:gd name="connsiteY409" fmla="*/ 5322780 h 6048375"/>
              <a:gd name="connsiteX410" fmla="*/ 10613591 w 11306175"/>
              <a:gd name="connsiteY410" fmla="*/ 5493054 h 6048375"/>
              <a:gd name="connsiteX411" fmla="*/ 10617274 w 11306175"/>
              <a:gd name="connsiteY411" fmla="*/ 5496729 h 6048375"/>
              <a:gd name="connsiteX412" fmla="*/ 10676826 w 11306175"/>
              <a:gd name="connsiteY412" fmla="*/ 5496729 h 6048375"/>
              <a:gd name="connsiteX413" fmla="*/ 10764618 w 11306175"/>
              <a:gd name="connsiteY413" fmla="*/ 5437930 h 6048375"/>
              <a:gd name="connsiteX414" fmla="*/ 10673347 w 11306175"/>
              <a:gd name="connsiteY414" fmla="*/ 5319309 h 6048375"/>
              <a:gd name="connsiteX415" fmla="*/ 10547696 w 11306175"/>
              <a:gd name="connsiteY415" fmla="*/ 5319309 h 6048375"/>
              <a:gd name="connsiteX416" fmla="*/ 10543603 w 11306175"/>
              <a:gd name="connsiteY416" fmla="*/ 5323393 h 6048375"/>
              <a:gd name="connsiteX417" fmla="*/ 10543603 w 11306175"/>
              <a:gd name="connsiteY417" fmla="*/ 5492850 h 6048375"/>
              <a:gd name="connsiteX418" fmla="*/ 10547696 w 11306175"/>
              <a:gd name="connsiteY418" fmla="*/ 5496933 h 6048375"/>
              <a:gd name="connsiteX419" fmla="*/ 10583304 w 11306175"/>
              <a:gd name="connsiteY419" fmla="*/ 5496933 h 6048375"/>
              <a:gd name="connsiteX420" fmla="*/ 10587397 w 11306175"/>
              <a:gd name="connsiteY420" fmla="*/ 5492850 h 6048375"/>
              <a:gd name="connsiteX421" fmla="*/ 10587397 w 11306175"/>
              <a:gd name="connsiteY421" fmla="*/ 5323393 h 6048375"/>
              <a:gd name="connsiteX422" fmla="*/ 10583304 w 11306175"/>
              <a:gd name="connsiteY422" fmla="*/ 5319309 h 6048375"/>
              <a:gd name="connsiteX423" fmla="*/ 10294961 w 11306175"/>
              <a:gd name="connsiteY423" fmla="*/ 5319309 h 6048375"/>
              <a:gd name="connsiteX424" fmla="*/ 10290868 w 11306175"/>
              <a:gd name="connsiteY424" fmla="*/ 5323393 h 6048375"/>
              <a:gd name="connsiteX425" fmla="*/ 10290868 w 11306175"/>
              <a:gd name="connsiteY425" fmla="*/ 5492646 h 6048375"/>
              <a:gd name="connsiteX426" fmla="*/ 10294961 w 11306175"/>
              <a:gd name="connsiteY426" fmla="*/ 5496729 h 6048375"/>
              <a:gd name="connsiteX427" fmla="*/ 10330364 w 11306175"/>
              <a:gd name="connsiteY427" fmla="*/ 5496729 h 6048375"/>
              <a:gd name="connsiteX428" fmla="*/ 10334457 w 11306175"/>
              <a:gd name="connsiteY428" fmla="*/ 5492646 h 6048375"/>
              <a:gd name="connsiteX429" fmla="*/ 10334457 w 11306175"/>
              <a:gd name="connsiteY429" fmla="*/ 5323393 h 6048375"/>
              <a:gd name="connsiteX430" fmla="*/ 10330364 w 11306175"/>
              <a:gd name="connsiteY430" fmla="*/ 5319309 h 6048375"/>
              <a:gd name="connsiteX431" fmla="*/ 10224973 w 11306175"/>
              <a:gd name="connsiteY431" fmla="*/ 5319105 h 6048375"/>
              <a:gd name="connsiteX432" fmla="*/ 10221903 w 11306175"/>
              <a:gd name="connsiteY432" fmla="*/ 5322168 h 6048375"/>
              <a:gd name="connsiteX433" fmla="*/ 10221903 w 11306175"/>
              <a:gd name="connsiteY433" fmla="*/ 5431601 h 6048375"/>
              <a:gd name="connsiteX434" fmla="*/ 10202053 w 11306175"/>
              <a:gd name="connsiteY434" fmla="*/ 5458755 h 6048375"/>
              <a:gd name="connsiteX435" fmla="*/ 10160306 w 11306175"/>
              <a:gd name="connsiteY435" fmla="*/ 5425680 h 6048375"/>
              <a:gd name="connsiteX436" fmla="*/ 10160306 w 11306175"/>
              <a:gd name="connsiteY436" fmla="*/ 5322372 h 6048375"/>
              <a:gd name="connsiteX437" fmla="*/ 10157236 w 11306175"/>
              <a:gd name="connsiteY437" fmla="*/ 5319310 h 6048375"/>
              <a:gd name="connsiteX438" fmla="*/ 10119582 w 11306175"/>
              <a:gd name="connsiteY438" fmla="*/ 5319310 h 6048375"/>
              <a:gd name="connsiteX439" fmla="*/ 10116512 w 11306175"/>
              <a:gd name="connsiteY439" fmla="*/ 5322168 h 6048375"/>
              <a:gd name="connsiteX440" fmla="*/ 10116512 w 11306175"/>
              <a:gd name="connsiteY440" fmla="*/ 5431397 h 6048375"/>
              <a:gd name="connsiteX441" fmla="*/ 10191616 w 11306175"/>
              <a:gd name="connsiteY441" fmla="*/ 5499588 h 6048375"/>
              <a:gd name="connsiteX442" fmla="*/ 10265697 w 11306175"/>
              <a:gd name="connsiteY442" fmla="*/ 5431397 h 6048375"/>
              <a:gd name="connsiteX443" fmla="*/ 10265697 w 11306175"/>
              <a:gd name="connsiteY443" fmla="*/ 5322168 h 6048375"/>
              <a:gd name="connsiteX444" fmla="*/ 10262627 w 11306175"/>
              <a:gd name="connsiteY444" fmla="*/ 5319105 h 6048375"/>
              <a:gd name="connsiteX445" fmla="*/ 10450081 w 11306175"/>
              <a:gd name="connsiteY445" fmla="*/ 5316247 h 6048375"/>
              <a:gd name="connsiteX446" fmla="*/ 10356763 w 11306175"/>
              <a:gd name="connsiteY446" fmla="*/ 5407509 h 6048375"/>
              <a:gd name="connsiteX447" fmla="*/ 10450081 w 11306175"/>
              <a:gd name="connsiteY447" fmla="*/ 5499588 h 6048375"/>
              <a:gd name="connsiteX448" fmla="*/ 10518841 w 11306175"/>
              <a:gd name="connsiteY448" fmla="*/ 5472842 h 6048375"/>
              <a:gd name="connsiteX449" fmla="*/ 10519455 w 11306175"/>
              <a:gd name="connsiteY449" fmla="*/ 5466513 h 6048375"/>
              <a:gd name="connsiteX450" fmla="*/ 10502674 w 11306175"/>
              <a:gd name="connsiteY450" fmla="*/ 5442626 h 6048375"/>
              <a:gd name="connsiteX451" fmla="*/ 10495512 w 11306175"/>
              <a:gd name="connsiteY451" fmla="*/ 5441809 h 6048375"/>
              <a:gd name="connsiteX452" fmla="*/ 10452127 w 11306175"/>
              <a:gd name="connsiteY452" fmla="*/ 5459980 h 6048375"/>
              <a:gd name="connsiteX453" fmla="*/ 10401785 w 11306175"/>
              <a:gd name="connsiteY453" fmla="*/ 5406693 h 6048375"/>
              <a:gd name="connsiteX454" fmla="*/ 10452127 w 11306175"/>
              <a:gd name="connsiteY454" fmla="*/ 5356060 h 6048375"/>
              <a:gd name="connsiteX455" fmla="*/ 10492442 w 11306175"/>
              <a:gd name="connsiteY455" fmla="*/ 5370760 h 6048375"/>
              <a:gd name="connsiteX456" fmla="*/ 10499604 w 11306175"/>
              <a:gd name="connsiteY456" fmla="*/ 5369330 h 6048375"/>
              <a:gd name="connsiteX457" fmla="*/ 10514748 w 11306175"/>
              <a:gd name="connsiteY457" fmla="*/ 5344830 h 6048375"/>
              <a:gd name="connsiteX458" fmla="*/ 10513725 w 11306175"/>
              <a:gd name="connsiteY458" fmla="*/ 5338501 h 6048375"/>
              <a:gd name="connsiteX459" fmla="*/ 10450081 w 11306175"/>
              <a:gd name="connsiteY459" fmla="*/ 5316247 h 6048375"/>
              <a:gd name="connsiteX460" fmla="*/ 10035473 w 11306175"/>
              <a:gd name="connsiteY460" fmla="*/ 5316247 h 6048375"/>
              <a:gd name="connsiteX461" fmla="*/ 9972647 w 11306175"/>
              <a:gd name="connsiteY461" fmla="*/ 5370760 h 6048375"/>
              <a:gd name="connsiteX462" fmla="*/ 10052663 w 11306175"/>
              <a:gd name="connsiteY462" fmla="*/ 5445688 h 6048375"/>
              <a:gd name="connsiteX463" fmla="*/ 10034041 w 11306175"/>
              <a:gd name="connsiteY463" fmla="*/ 5459776 h 6048375"/>
              <a:gd name="connsiteX464" fmla="*/ 9995363 w 11306175"/>
              <a:gd name="connsiteY464" fmla="*/ 5444464 h 6048375"/>
              <a:gd name="connsiteX465" fmla="*/ 9988610 w 11306175"/>
              <a:gd name="connsiteY465" fmla="*/ 5445484 h 6048375"/>
              <a:gd name="connsiteX466" fmla="*/ 9971215 w 11306175"/>
              <a:gd name="connsiteY466" fmla="*/ 5471005 h 6048375"/>
              <a:gd name="connsiteX467" fmla="*/ 9972034 w 11306175"/>
              <a:gd name="connsiteY467" fmla="*/ 5477130 h 6048375"/>
              <a:gd name="connsiteX468" fmla="*/ 10033836 w 11306175"/>
              <a:gd name="connsiteY468" fmla="*/ 5499588 h 6048375"/>
              <a:gd name="connsiteX469" fmla="*/ 10096457 w 11306175"/>
              <a:gd name="connsiteY469" fmla="*/ 5444464 h 6048375"/>
              <a:gd name="connsiteX470" fmla="*/ 10016441 w 11306175"/>
              <a:gd name="connsiteY470" fmla="*/ 5369943 h 6048375"/>
              <a:gd name="connsiteX471" fmla="*/ 10035269 w 11306175"/>
              <a:gd name="connsiteY471" fmla="*/ 5356060 h 6048375"/>
              <a:gd name="connsiteX472" fmla="*/ 10070263 w 11306175"/>
              <a:gd name="connsiteY472" fmla="*/ 5368514 h 6048375"/>
              <a:gd name="connsiteX473" fmla="*/ 10077016 w 11306175"/>
              <a:gd name="connsiteY473" fmla="*/ 5366880 h 6048375"/>
              <a:gd name="connsiteX474" fmla="*/ 10091136 w 11306175"/>
              <a:gd name="connsiteY474" fmla="*/ 5339522 h 6048375"/>
              <a:gd name="connsiteX475" fmla="*/ 10089908 w 11306175"/>
              <a:gd name="connsiteY475" fmla="*/ 5333806 h 6048375"/>
              <a:gd name="connsiteX476" fmla="*/ 10035473 w 11306175"/>
              <a:gd name="connsiteY476" fmla="*/ 5316247 h 6048375"/>
              <a:gd name="connsiteX477" fmla="*/ 0 w 11306175"/>
              <a:gd name="connsiteY477" fmla="*/ 0 h 6048375"/>
              <a:gd name="connsiteX478" fmla="*/ 11306175 w 11306175"/>
              <a:gd name="connsiteY478" fmla="*/ 0 h 6048375"/>
              <a:gd name="connsiteX479" fmla="*/ 11306175 w 11306175"/>
              <a:gd name="connsiteY479" fmla="*/ 6048375 h 6048375"/>
              <a:gd name="connsiteX480" fmla="*/ 0 w 11306175"/>
              <a:gd name="connsiteY480" fmla="*/ 6048375 h 604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Lst>
            <a:rect l="l" t="t" r="r" b="b"/>
            <a:pathLst>
              <a:path w="11306175" h="6048375">
                <a:moveTo>
                  <a:pt x="10813937" y="5752958"/>
                </a:moveTo>
                <a:lnTo>
                  <a:pt x="10813088" y="5753610"/>
                </a:lnTo>
                <a:lnTo>
                  <a:pt x="10812914" y="5753366"/>
                </a:lnTo>
                <a:cubicBezTo>
                  <a:pt x="10813324" y="5753162"/>
                  <a:pt x="10813528" y="5753571"/>
                  <a:pt x="10813937" y="5752958"/>
                </a:cubicBezTo>
                <a:close/>
                <a:moveTo>
                  <a:pt x="10854048" y="5747854"/>
                </a:moveTo>
                <a:lnTo>
                  <a:pt x="10853650" y="5748268"/>
                </a:lnTo>
                <a:lnTo>
                  <a:pt x="10853638" y="5748262"/>
                </a:lnTo>
                <a:cubicBezTo>
                  <a:pt x="10853638" y="5747650"/>
                  <a:pt x="10853843" y="5747854"/>
                  <a:pt x="10854048" y="5747854"/>
                </a:cubicBezTo>
                <a:close/>
                <a:moveTo>
                  <a:pt x="10883465" y="5728560"/>
                </a:moveTo>
                <a:cubicBezTo>
                  <a:pt x="10882595" y="5728764"/>
                  <a:pt x="10881675" y="5729377"/>
                  <a:pt x="10881061" y="5729071"/>
                </a:cubicBezTo>
                <a:lnTo>
                  <a:pt x="10881061" y="5730908"/>
                </a:lnTo>
                <a:cubicBezTo>
                  <a:pt x="10880242" y="5730908"/>
                  <a:pt x="10879423" y="5731317"/>
                  <a:pt x="10878400" y="5732133"/>
                </a:cubicBezTo>
                <a:lnTo>
                  <a:pt x="10877786" y="5733154"/>
                </a:lnTo>
                <a:cubicBezTo>
                  <a:pt x="10876968" y="5734583"/>
                  <a:pt x="10876763" y="5733154"/>
                  <a:pt x="10875535" y="5733358"/>
                </a:cubicBezTo>
                <a:cubicBezTo>
                  <a:pt x="10875535" y="5732746"/>
                  <a:pt x="10875330" y="5732337"/>
                  <a:pt x="10875535" y="5732746"/>
                </a:cubicBezTo>
                <a:cubicBezTo>
                  <a:pt x="10873693" y="5729071"/>
                  <a:pt x="10872261" y="5735604"/>
                  <a:pt x="10870624" y="5732950"/>
                </a:cubicBezTo>
                <a:cubicBezTo>
                  <a:pt x="10870214" y="5733562"/>
                  <a:pt x="10870010" y="5733358"/>
                  <a:pt x="10869805" y="5732950"/>
                </a:cubicBezTo>
                <a:cubicBezTo>
                  <a:pt x="10869805" y="5732950"/>
                  <a:pt x="10869805" y="5732950"/>
                  <a:pt x="10869600" y="5732950"/>
                </a:cubicBezTo>
                <a:cubicBezTo>
                  <a:pt x="10869396" y="5732746"/>
                  <a:pt x="10869191" y="5732337"/>
                  <a:pt x="10868987" y="5732133"/>
                </a:cubicBezTo>
                <a:cubicBezTo>
                  <a:pt x="10869191" y="5732541"/>
                  <a:pt x="10869396" y="5732950"/>
                  <a:pt x="10869396" y="5732950"/>
                </a:cubicBezTo>
                <a:cubicBezTo>
                  <a:pt x="10869191" y="5732950"/>
                  <a:pt x="10868782" y="5733154"/>
                  <a:pt x="10868372" y="5733562"/>
                </a:cubicBezTo>
                <a:lnTo>
                  <a:pt x="10868168" y="5731725"/>
                </a:lnTo>
                <a:cubicBezTo>
                  <a:pt x="10867759" y="5731112"/>
                  <a:pt x="10867963" y="5732541"/>
                  <a:pt x="10868168" y="5733971"/>
                </a:cubicBezTo>
                <a:cubicBezTo>
                  <a:pt x="10867963" y="5734175"/>
                  <a:pt x="10867759" y="5734583"/>
                  <a:pt x="10867554" y="5734991"/>
                </a:cubicBezTo>
                <a:cubicBezTo>
                  <a:pt x="10867145" y="5732133"/>
                  <a:pt x="10866531" y="5736012"/>
                  <a:pt x="10865917" y="5732950"/>
                </a:cubicBezTo>
                <a:cubicBezTo>
                  <a:pt x="10865712" y="5734379"/>
                  <a:pt x="10863870" y="5733154"/>
                  <a:pt x="10863666" y="5736421"/>
                </a:cubicBezTo>
                <a:cubicBezTo>
                  <a:pt x="10863666" y="5736012"/>
                  <a:pt x="10863461" y="5735808"/>
                  <a:pt x="10863666" y="5735808"/>
                </a:cubicBezTo>
                <a:cubicBezTo>
                  <a:pt x="10863256" y="5735400"/>
                  <a:pt x="10862643" y="5735196"/>
                  <a:pt x="10862233" y="5736012"/>
                </a:cubicBezTo>
                <a:lnTo>
                  <a:pt x="10862029" y="5733767"/>
                </a:lnTo>
                <a:lnTo>
                  <a:pt x="10861210" y="5736829"/>
                </a:lnTo>
                <a:cubicBezTo>
                  <a:pt x="10860596" y="5735400"/>
                  <a:pt x="10860187" y="5734583"/>
                  <a:pt x="10860801" y="5732950"/>
                </a:cubicBezTo>
                <a:cubicBezTo>
                  <a:pt x="10859368" y="5735808"/>
                  <a:pt x="10859573" y="5733971"/>
                  <a:pt x="10858550" y="5736829"/>
                </a:cubicBezTo>
                <a:lnTo>
                  <a:pt x="10858550" y="5735400"/>
                </a:lnTo>
                <a:cubicBezTo>
                  <a:pt x="10858140" y="5735400"/>
                  <a:pt x="10857527" y="5737441"/>
                  <a:pt x="10857117" y="5736217"/>
                </a:cubicBezTo>
                <a:cubicBezTo>
                  <a:pt x="10855889" y="5733358"/>
                  <a:pt x="10852001" y="5737033"/>
                  <a:pt x="10849136" y="5734583"/>
                </a:cubicBezTo>
                <a:cubicBezTo>
                  <a:pt x="10849955" y="5738871"/>
                  <a:pt x="10847908" y="5732746"/>
                  <a:pt x="10847908" y="5736012"/>
                </a:cubicBezTo>
                <a:cubicBezTo>
                  <a:pt x="10847704" y="5734991"/>
                  <a:pt x="10847294" y="5734379"/>
                  <a:pt x="10847704" y="5733562"/>
                </a:cubicBezTo>
                <a:cubicBezTo>
                  <a:pt x="10846476" y="5734583"/>
                  <a:pt x="10845657" y="5731929"/>
                  <a:pt x="10844839" y="5734991"/>
                </a:cubicBezTo>
                <a:cubicBezTo>
                  <a:pt x="10844634" y="5733971"/>
                  <a:pt x="10845043" y="5733562"/>
                  <a:pt x="10844839" y="5732950"/>
                </a:cubicBezTo>
                <a:cubicBezTo>
                  <a:pt x="10844839" y="5733154"/>
                  <a:pt x="10844429" y="5733767"/>
                  <a:pt x="10844225" y="5733154"/>
                </a:cubicBezTo>
                <a:cubicBezTo>
                  <a:pt x="10844020" y="5732541"/>
                  <a:pt x="10844429" y="5732337"/>
                  <a:pt x="10844634" y="5731725"/>
                </a:cubicBezTo>
                <a:cubicBezTo>
                  <a:pt x="10843406" y="5731929"/>
                  <a:pt x="10841564" y="5736012"/>
                  <a:pt x="10841769" y="5736421"/>
                </a:cubicBezTo>
                <a:cubicBezTo>
                  <a:pt x="10841155" y="5736217"/>
                  <a:pt x="10838904" y="5734583"/>
                  <a:pt x="10838904" y="5736829"/>
                </a:cubicBezTo>
                <a:cubicBezTo>
                  <a:pt x="10838699" y="5736217"/>
                  <a:pt x="10838290" y="5736625"/>
                  <a:pt x="10838085" y="5737033"/>
                </a:cubicBezTo>
                <a:cubicBezTo>
                  <a:pt x="10837062" y="5737033"/>
                  <a:pt x="10836858" y="5734787"/>
                  <a:pt x="10835834" y="5735196"/>
                </a:cubicBezTo>
                <a:lnTo>
                  <a:pt x="10836244" y="5735604"/>
                </a:lnTo>
                <a:cubicBezTo>
                  <a:pt x="10836039" y="5738462"/>
                  <a:pt x="10835425" y="5736217"/>
                  <a:pt x="10834606" y="5736625"/>
                </a:cubicBezTo>
                <a:lnTo>
                  <a:pt x="10834606" y="5736421"/>
                </a:lnTo>
                <a:cubicBezTo>
                  <a:pt x="10832560" y="5734379"/>
                  <a:pt x="10833788" y="5737441"/>
                  <a:pt x="10831742" y="5735196"/>
                </a:cubicBezTo>
                <a:cubicBezTo>
                  <a:pt x="10831742" y="5735196"/>
                  <a:pt x="10830309" y="5735808"/>
                  <a:pt x="10829695" y="5735400"/>
                </a:cubicBezTo>
                <a:cubicBezTo>
                  <a:pt x="10829490" y="5734991"/>
                  <a:pt x="10828263" y="5734379"/>
                  <a:pt x="10828467" y="5734175"/>
                </a:cubicBezTo>
                <a:cubicBezTo>
                  <a:pt x="10826625" y="5731929"/>
                  <a:pt x="10827239" y="5736012"/>
                  <a:pt x="10826011" y="5736625"/>
                </a:cubicBezTo>
                <a:cubicBezTo>
                  <a:pt x="10825807" y="5735400"/>
                  <a:pt x="10826216" y="5733358"/>
                  <a:pt x="10825193" y="5733154"/>
                </a:cubicBezTo>
                <a:cubicBezTo>
                  <a:pt x="10824784" y="5732133"/>
                  <a:pt x="10823146" y="5737441"/>
                  <a:pt x="10821919" y="5734991"/>
                </a:cubicBezTo>
                <a:cubicBezTo>
                  <a:pt x="10822123" y="5736012"/>
                  <a:pt x="10822532" y="5736829"/>
                  <a:pt x="10821919" y="5737646"/>
                </a:cubicBezTo>
                <a:cubicBezTo>
                  <a:pt x="10821100" y="5738054"/>
                  <a:pt x="10819463" y="5734175"/>
                  <a:pt x="10818849" y="5737237"/>
                </a:cubicBezTo>
                <a:cubicBezTo>
                  <a:pt x="10818644" y="5737033"/>
                  <a:pt x="10818644" y="5736625"/>
                  <a:pt x="10818644" y="5736421"/>
                </a:cubicBezTo>
                <a:cubicBezTo>
                  <a:pt x="10818030" y="5737237"/>
                  <a:pt x="10816598" y="5737850"/>
                  <a:pt x="10816189" y="5739483"/>
                </a:cubicBezTo>
                <a:cubicBezTo>
                  <a:pt x="10815165" y="5733358"/>
                  <a:pt x="10812300" y="5742750"/>
                  <a:pt x="10811891" y="5737033"/>
                </a:cubicBezTo>
                <a:lnTo>
                  <a:pt x="10809845" y="5737441"/>
                </a:lnTo>
                <a:lnTo>
                  <a:pt x="10809845" y="5736829"/>
                </a:lnTo>
                <a:cubicBezTo>
                  <a:pt x="10808617" y="5736421"/>
                  <a:pt x="10808208" y="5737850"/>
                  <a:pt x="10807798" y="5739279"/>
                </a:cubicBezTo>
                <a:cubicBezTo>
                  <a:pt x="10807389" y="5738871"/>
                  <a:pt x="10807593" y="5738462"/>
                  <a:pt x="10807593" y="5738054"/>
                </a:cubicBezTo>
                <a:cubicBezTo>
                  <a:pt x="10805547" y="5737033"/>
                  <a:pt x="10805547" y="5737237"/>
                  <a:pt x="10804115" y="5740300"/>
                </a:cubicBezTo>
                <a:lnTo>
                  <a:pt x="10803910" y="5738462"/>
                </a:lnTo>
                <a:cubicBezTo>
                  <a:pt x="10803501" y="5739483"/>
                  <a:pt x="10801045" y="5735808"/>
                  <a:pt x="10799203" y="5738054"/>
                </a:cubicBezTo>
                <a:cubicBezTo>
                  <a:pt x="10799203" y="5737850"/>
                  <a:pt x="10797361" y="5737646"/>
                  <a:pt x="10797566" y="5737237"/>
                </a:cubicBezTo>
                <a:cubicBezTo>
                  <a:pt x="10795724" y="5739687"/>
                  <a:pt x="10793678" y="5733971"/>
                  <a:pt x="10793882" y="5739279"/>
                </a:cubicBezTo>
                <a:lnTo>
                  <a:pt x="10791222" y="5739279"/>
                </a:lnTo>
                <a:cubicBezTo>
                  <a:pt x="10791631" y="5740504"/>
                  <a:pt x="10789380" y="5742137"/>
                  <a:pt x="10789176" y="5739891"/>
                </a:cubicBezTo>
                <a:cubicBezTo>
                  <a:pt x="10785697" y="5740504"/>
                  <a:pt x="10785287" y="5741321"/>
                  <a:pt x="10783650" y="5739075"/>
                </a:cubicBezTo>
                <a:lnTo>
                  <a:pt x="10780376" y="5741525"/>
                </a:lnTo>
                <a:lnTo>
                  <a:pt x="10779148" y="5741525"/>
                </a:lnTo>
                <a:cubicBezTo>
                  <a:pt x="10778739" y="5740912"/>
                  <a:pt x="10778534" y="5739483"/>
                  <a:pt x="10779353" y="5739483"/>
                </a:cubicBezTo>
                <a:cubicBezTo>
                  <a:pt x="10778739" y="5738054"/>
                  <a:pt x="10778125" y="5740912"/>
                  <a:pt x="10778125" y="5741525"/>
                </a:cubicBezTo>
                <a:cubicBezTo>
                  <a:pt x="10776488" y="5740708"/>
                  <a:pt x="10778534" y="5738258"/>
                  <a:pt x="10777920" y="5738258"/>
                </a:cubicBezTo>
                <a:lnTo>
                  <a:pt x="10777306" y="5738462"/>
                </a:lnTo>
                <a:lnTo>
                  <a:pt x="10777511" y="5738667"/>
                </a:lnTo>
                <a:cubicBezTo>
                  <a:pt x="10777102" y="5739891"/>
                  <a:pt x="10777102" y="5741117"/>
                  <a:pt x="10776079" y="5741117"/>
                </a:cubicBezTo>
                <a:cubicBezTo>
                  <a:pt x="10775464" y="5740708"/>
                  <a:pt x="10775669" y="5739483"/>
                  <a:pt x="10775464" y="5739483"/>
                </a:cubicBezTo>
                <a:cubicBezTo>
                  <a:pt x="10775464" y="5739279"/>
                  <a:pt x="10775260" y="5739279"/>
                  <a:pt x="10775055" y="5739483"/>
                </a:cubicBezTo>
                <a:lnTo>
                  <a:pt x="10773623" y="5739483"/>
                </a:lnTo>
                <a:lnTo>
                  <a:pt x="10774441" y="5741525"/>
                </a:lnTo>
                <a:cubicBezTo>
                  <a:pt x="10773827" y="5742750"/>
                  <a:pt x="10773009" y="5741525"/>
                  <a:pt x="10774032" y="5743975"/>
                </a:cubicBezTo>
                <a:cubicBezTo>
                  <a:pt x="10772804" y="5740300"/>
                  <a:pt x="10768507" y="5743362"/>
                  <a:pt x="10767893" y="5742137"/>
                </a:cubicBezTo>
                <a:cubicBezTo>
                  <a:pt x="10767074" y="5743771"/>
                  <a:pt x="10766256" y="5743975"/>
                  <a:pt x="10765232" y="5743771"/>
                </a:cubicBezTo>
                <a:cubicBezTo>
                  <a:pt x="10765642" y="5744179"/>
                  <a:pt x="10765846" y="5746629"/>
                  <a:pt x="10765028" y="5746425"/>
                </a:cubicBezTo>
                <a:cubicBezTo>
                  <a:pt x="10764823" y="5741321"/>
                  <a:pt x="10763186" y="5744383"/>
                  <a:pt x="10761958" y="5740912"/>
                </a:cubicBezTo>
                <a:cubicBezTo>
                  <a:pt x="10762777" y="5743158"/>
                  <a:pt x="10759298" y="5741933"/>
                  <a:pt x="10760730" y="5744996"/>
                </a:cubicBezTo>
                <a:cubicBezTo>
                  <a:pt x="10759912" y="5744791"/>
                  <a:pt x="10760526" y="5743158"/>
                  <a:pt x="10759707" y="5741933"/>
                </a:cubicBezTo>
                <a:cubicBezTo>
                  <a:pt x="10758888" y="5742954"/>
                  <a:pt x="10757865" y="5742750"/>
                  <a:pt x="10756637" y="5742546"/>
                </a:cubicBezTo>
                <a:cubicBezTo>
                  <a:pt x="10755409" y="5742341"/>
                  <a:pt x="10754386" y="5741933"/>
                  <a:pt x="10753158" y="5742341"/>
                </a:cubicBezTo>
                <a:cubicBezTo>
                  <a:pt x="10753158" y="5742954"/>
                  <a:pt x="10753772" y="5743975"/>
                  <a:pt x="10753363" y="5744996"/>
                </a:cubicBezTo>
                <a:lnTo>
                  <a:pt x="10751726" y="5741933"/>
                </a:lnTo>
                <a:cubicBezTo>
                  <a:pt x="10751317" y="5742341"/>
                  <a:pt x="10751726" y="5745812"/>
                  <a:pt x="10750703" y="5743771"/>
                </a:cubicBezTo>
                <a:cubicBezTo>
                  <a:pt x="10750907" y="5744383"/>
                  <a:pt x="10751112" y="5745200"/>
                  <a:pt x="10750907" y="5745404"/>
                </a:cubicBezTo>
                <a:cubicBezTo>
                  <a:pt x="10745996" y="5742954"/>
                  <a:pt x="10742108" y="5749692"/>
                  <a:pt x="10736787" y="5744587"/>
                </a:cubicBezTo>
                <a:cubicBezTo>
                  <a:pt x="10737606" y="5745812"/>
                  <a:pt x="10737196" y="5746016"/>
                  <a:pt x="10736787" y="5746016"/>
                </a:cubicBezTo>
                <a:cubicBezTo>
                  <a:pt x="10737196" y="5746221"/>
                  <a:pt x="10736992" y="5747650"/>
                  <a:pt x="10737196" y="5748466"/>
                </a:cubicBezTo>
                <a:lnTo>
                  <a:pt x="10734945" y="5746425"/>
                </a:lnTo>
                <a:cubicBezTo>
                  <a:pt x="10734945" y="5748875"/>
                  <a:pt x="10732899" y="5747037"/>
                  <a:pt x="10733103" y="5749283"/>
                </a:cubicBezTo>
                <a:lnTo>
                  <a:pt x="10733717" y="5748671"/>
                </a:lnTo>
                <a:cubicBezTo>
                  <a:pt x="10733308" y="5751529"/>
                  <a:pt x="10735559" y="5754592"/>
                  <a:pt x="10735968" y="5758266"/>
                </a:cubicBezTo>
                <a:cubicBezTo>
                  <a:pt x="10736378" y="5755000"/>
                  <a:pt x="10738833" y="5762554"/>
                  <a:pt x="10739857" y="5757654"/>
                </a:cubicBezTo>
                <a:cubicBezTo>
                  <a:pt x="10740266" y="5758266"/>
                  <a:pt x="10739652" y="5758879"/>
                  <a:pt x="10740061" y="5759696"/>
                </a:cubicBezTo>
                <a:cubicBezTo>
                  <a:pt x="10740266" y="5758062"/>
                  <a:pt x="10740675" y="5757654"/>
                  <a:pt x="10741494" y="5758266"/>
                </a:cubicBezTo>
                <a:lnTo>
                  <a:pt x="10741494" y="5758675"/>
                </a:lnTo>
                <a:cubicBezTo>
                  <a:pt x="10743745" y="5757858"/>
                  <a:pt x="10744973" y="5759287"/>
                  <a:pt x="10747633" y="5759696"/>
                </a:cubicBezTo>
                <a:lnTo>
                  <a:pt x="10747224" y="5758062"/>
                </a:lnTo>
                <a:cubicBezTo>
                  <a:pt x="10747838" y="5758266"/>
                  <a:pt x="10748042" y="5758675"/>
                  <a:pt x="10748247" y="5759083"/>
                </a:cubicBezTo>
                <a:cubicBezTo>
                  <a:pt x="10748656" y="5756225"/>
                  <a:pt x="10746610" y="5759287"/>
                  <a:pt x="10746814" y="5756225"/>
                </a:cubicBezTo>
                <a:cubicBezTo>
                  <a:pt x="10748042" y="5759696"/>
                  <a:pt x="10750703" y="5755612"/>
                  <a:pt x="10751726" y="5759491"/>
                </a:cubicBezTo>
                <a:cubicBezTo>
                  <a:pt x="10752545" y="5759287"/>
                  <a:pt x="10751317" y="5757450"/>
                  <a:pt x="10752135" y="5757450"/>
                </a:cubicBezTo>
                <a:lnTo>
                  <a:pt x="10752545" y="5758471"/>
                </a:lnTo>
                <a:lnTo>
                  <a:pt x="10752545" y="5757042"/>
                </a:lnTo>
                <a:cubicBezTo>
                  <a:pt x="10753158" y="5757246"/>
                  <a:pt x="10753568" y="5758471"/>
                  <a:pt x="10753772" y="5759491"/>
                </a:cubicBezTo>
                <a:cubicBezTo>
                  <a:pt x="10753568" y="5759491"/>
                  <a:pt x="10753363" y="5759900"/>
                  <a:pt x="10753363" y="5759900"/>
                </a:cubicBezTo>
                <a:cubicBezTo>
                  <a:pt x="10754182" y="5761125"/>
                  <a:pt x="10755409" y="5759083"/>
                  <a:pt x="10755614" y="5759491"/>
                </a:cubicBezTo>
                <a:lnTo>
                  <a:pt x="10754796" y="5758879"/>
                </a:lnTo>
                <a:cubicBezTo>
                  <a:pt x="10755819" y="5758062"/>
                  <a:pt x="10757251" y="5758062"/>
                  <a:pt x="10758479" y="5757654"/>
                </a:cubicBezTo>
                <a:cubicBezTo>
                  <a:pt x="10759707" y="5757450"/>
                  <a:pt x="10761140" y="5757042"/>
                  <a:pt x="10762163" y="5755816"/>
                </a:cubicBezTo>
                <a:lnTo>
                  <a:pt x="10761958" y="5755000"/>
                </a:lnTo>
                <a:cubicBezTo>
                  <a:pt x="10763595" y="5753162"/>
                  <a:pt x="10763391" y="5755816"/>
                  <a:pt x="10765232" y="5754796"/>
                </a:cubicBezTo>
                <a:lnTo>
                  <a:pt x="10765232" y="5755000"/>
                </a:lnTo>
                <a:cubicBezTo>
                  <a:pt x="10765642" y="5754183"/>
                  <a:pt x="10766051" y="5753571"/>
                  <a:pt x="10766460" y="5753571"/>
                </a:cubicBezTo>
                <a:cubicBezTo>
                  <a:pt x="10766051" y="5754592"/>
                  <a:pt x="10767484" y="5755408"/>
                  <a:pt x="10767074" y="5756429"/>
                </a:cubicBezTo>
                <a:cubicBezTo>
                  <a:pt x="10768916" y="5754592"/>
                  <a:pt x="10767893" y="5755000"/>
                  <a:pt x="10768916" y="5751733"/>
                </a:cubicBezTo>
                <a:lnTo>
                  <a:pt x="10769325" y="5753162"/>
                </a:lnTo>
                <a:cubicBezTo>
                  <a:pt x="10769735" y="5751937"/>
                  <a:pt x="10769325" y="5752754"/>
                  <a:pt x="10770144" y="5752142"/>
                </a:cubicBezTo>
                <a:cubicBezTo>
                  <a:pt x="10769530" y="5753366"/>
                  <a:pt x="10771372" y="5752754"/>
                  <a:pt x="10770553" y="5754387"/>
                </a:cubicBezTo>
                <a:cubicBezTo>
                  <a:pt x="10772804" y="5757246"/>
                  <a:pt x="10773213" y="5750916"/>
                  <a:pt x="10774646" y="5755204"/>
                </a:cubicBezTo>
                <a:cubicBezTo>
                  <a:pt x="10775260" y="5751325"/>
                  <a:pt x="10775874" y="5754592"/>
                  <a:pt x="10777511" y="5754183"/>
                </a:cubicBezTo>
                <a:cubicBezTo>
                  <a:pt x="10777306" y="5754183"/>
                  <a:pt x="10777306" y="5754387"/>
                  <a:pt x="10777102" y="5754387"/>
                </a:cubicBezTo>
                <a:cubicBezTo>
                  <a:pt x="10777716" y="5755204"/>
                  <a:pt x="10780171" y="5752346"/>
                  <a:pt x="10779353" y="5754796"/>
                </a:cubicBezTo>
                <a:cubicBezTo>
                  <a:pt x="10779967" y="5756021"/>
                  <a:pt x="10780785" y="5752346"/>
                  <a:pt x="10780785" y="5755612"/>
                </a:cubicBezTo>
                <a:cubicBezTo>
                  <a:pt x="10781195" y="5751529"/>
                  <a:pt x="10782422" y="5756021"/>
                  <a:pt x="10783241" y="5752754"/>
                </a:cubicBezTo>
                <a:lnTo>
                  <a:pt x="10783241" y="5754592"/>
                </a:lnTo>
                <a:cubicBezTo>
                  <a:pt x="10783446" y="5754387"/>
                  <a:pt x="10783650" y="5753366"/>
                  <a:pt x="10784060" y="5753366"/>
                </a:cubicBezTo>
                <a:lnTo>
                  <a:pt x="10783650" y="5755816"/>
                </a:lnTo>
                <a:cubicBezTo>
                  <a:pt x="10784469" y="5753775"/>
                  <a:pt x="10785492" y="5757450"/>
                  <a:pt x="10786311" y="5756225"/>
                </a:cubicBezTo>
                <a:cubicBezTo>
                  <a:pt x="10784469" y="5756429"/>
                  <a:pt x="10785697" y="5754183"/>
                  <a:pt x="10784878" y="5752958"/>
                </a:cubicBezTo>
                <a:cubicBezTo>
                  <a:pt x="10786925" y="5750304"/>
                  <a:pt x="10786515" y="5757450"/>
                  <a:pt x="10788971" y="5756429"/>
                </a:cubicBezTo>
                <a:cubicBezTo>
                  <a:pt x="10788562" y="5756633"/>
                  <a:pt x="10787538" y="5755408"/>
                  <a:pt x="10788152" y="5754592"/>
                </a:cubicBezTo>
                <a:cubicBezTo>
                  <a:pt x="10788562" y="5755000"/>
                  <a:pt x="10789380" y="5755612"/>
                  <a:pt x="10789585" y="5756429"/>
                </a:cubicBezTo>
                <a:cubicBezTo>
                  <a:pt x="10791222" y="5756021"/>
                  <a:pt x="10789176" y="5754592"/>
                  <a:pt x="10789790" y="5753571"/>
                </a:cubicBezTo>
                <a:cubicBezTo>
                  <a:pt x="10790608" y="5755612"/>
                  <a:pt x="10790608" y="5752550"/>
                  <a:pt x="10791222" y="5751937"/>
                </a:cubicBezTo>
                <a:lnTo>
                  <a:pt x="10791427" y="5753775"/>
                </a:lnTo>
                <a:cubicBezTo>
                  <a:pt x="10793473" y="5754796"/>
                  <a:pt x="10791631" y="5749896"/>
                  <a:pt x="10793473" y="5751325"/>
                </a:cubicBezTo>
                <a:lnTo>
                  <a:pt x="10792859" y="5753979"/>
                </a:lnTo>
                <a:lnTo>
                  <a:pt x="10793678" y="5753162"/>
                </a:lnTo>
                <a:lnTo>
                  <a:pt x="10793678" y="5755204"/>
                </a:lnTo>
                <a:cubicBezTo>
                  <a:pt x="10794496" y="5753571"/>
                  <a:pt x="10794906" y="5753979"/>
                  <a:pt x="10795724" y="5754387"/>
                </a:cubicBezTo>
                <a:cubicBezTo>
                  <a:pt x="10795315" y="5753162"/>
                  <a:pt x="10795519" y="5751121"/>
                  <a:pt x="10796338" y="5750916"/>
                </a:cubicBezTo>
                <a:cubicBezTo>
                  <a:pt x="10796952" y="5751937"/>
                  <a:pt x="10796134" y="5752754"/>
                  <a:pt x="10797361" y="5752346"/>
                </a:cubicBezTo>
                <a:cubicBezTo>
                  <a:pt x="10797157" y="5753571"/>
                  <a:pt x="10796952" y="5755000"/>
                  <a:pt x="10796338" y="5753366"/>
                </a:cubicBezTo>
                <a:cubicBezTo>
                  <a:pt x="10796338" y="5753979"/>
                  <a:pt x="10796134" y="5754592"/>
                  <a:pt x="10796134" y="5755204"/>
                </a:cubicBezTo>
                <a:cubicBezTo>
                  <a:pt x="10796747" y="5756429"/>
                  <a:pt x="10797771" y="5755408"/>
                  <a:pt x="10798180" y="5755204"/>
                </a:cubicBezTo>
                <a:cubicBezTo>
                  <a:pt x="10797975" y="5755204"/>
                  <a:pt x="10797771" y="5755000"/>
                  <a:pt x="10797771" y="5754796"/>
                </a:cubicBezTo>
                <a:lnTo>
                  <a:pt x="10799203" y="5752142"/>
                </a:lnTo>
                <a:cubicBezTo>
                  <a:pt x="10799613" y="5752754"/>
                  <a:pt x="10799408" y="5753366"/>
                  <a:pt x="10799203" y="5753979"/>
                </a:cubicBezTo>
                <a:cubicBezTo>
                  <a:pt x="10799613" y="5753775"/>
                  <a:pt x="10799613" y="5752958"/>
                  <a:pt x="10800226" y="5752754"/>
                </a:cubicBezTo>
                <a:cubicBezTo>
                  <a:pt x="10800226" y="5754183"/>
                  <a:pt x="10800431" y="5755816"/>
                  <a:pt x="10799613" y="5756429"/>
                </a:cubicBezTo>
                <a:lnTo>
                  <a:pt x="10801045" y="5754592"/>
                </a:lnTo>
                <a:cubicBezTo>
                  <a:pt x="10801250" y="5755204"/>
                  <a:pt x="10802068" y="5756225"/>
                  <a:pt x="10801864" y="5756837"/>
                </a:cubicBezTo>
                <a:cubicBezTo>
                  <a:pt x="10802887" y="5757654"/>
                  <a:pt x="10803910" y="5753775"/>
                  <a:pt x="10805138" y="5754796"/>
                </a:cubicBezTo>
                <a:cubicBezTo>
                  <a:pt x="10805138" y="5754592"/>
                  <a:pt x="10805342" y="5754183"/>
                  <a:pt x="10805547" y="5753979"/>
                </a:cubicBezTo>
                <a:cubicBezTo>
                  <a:pt x="10806775" y="5754183"/>
                  <a:pt x="10807798" y="5756021"/>
                  <a:pt x="10809026" y="5753775"/>
                </a:cubicBezTo>
                <a:lnTo>
                  <a:pt x="10809845" y="5756429"/>
                </a:lnTo>
                <a:cubicBezTo>
                  <a:pt x="10810868" y="5755816"/>
                  <a:pt x="10808617" y="5753162"/>
                  <a:pt x="10810254" y="5752142"/>
                </a:cubicBezTo>
                <a:cubicBezTo>
                  <a:pt x="10811482" y="5751325"/>
                  <a:pt x="10810868" y="5754387"/>
                  <a:pt x="10811277" y="5755000"/>
                </a:cubicBezTo>
                <a:lnTo>
                  <a:pt x="10813088" y="5753610"/>
                </a:lnTo>
                <a:lnTo>
                  <a:pt x="10813937" y="5754796"/>
                </a:lnTo>
                <a:cubicBezTo>
                  <a:pt x="10815165" y="5753571"/>
                  <a:pt x="10815165" y="5754796"/>
                  <a:pt x="10816393" y="5752754"/>
                </a:cubicBezTo>
                <a:lnTo>
                  <a:pt x="10816944" y="5753671"/>
                </a:lnTo>
                <a:lnTo>
                  <a:pt x="10816598" y="5753979"/>
                </a:lnTo>
                <a:cubicBezTo>
                  <a:pt x="10816802" y="5753979"/>
                  <a:pt x="10816802" y="5753775"/>
                  <a:pt x="10817007" y="5753775"/>
                </a:cubicBezTo>
                <a:lnTo>
                  <a:pt x="10816944" y="5753671"/>
                </a:lnTo>
                <a:lnTo>
                  <a:pt x="10817545" y="5753137"/>
                </a:lnTo>
                <a:cubicBezTo>
                  <a:pt x="10817723" y="5751988"/>
                  <a:pt x="10817928" y="5750610"/>
                  <a:pt x="10818644" y="5750916"/>
                </a:cubicBezTo>
                <a:cubicBezTo>
                  <a:pt x="10819258" y="5751325"/>
                  <a:pt x="10819463" y="5751937"/>
                  <a:pt x="10819258" y="5752550"/>
                </a:cubicBezTo>
                <a:lnTo>
                  <a:pt x="10820281" y="5751325"/>
                </a:lnTo>
                <a:cubicBezTo>
                  <a:pt x="10820691" y="5751325"/>
                  <a:pt x="10820486" y="5752346"/>
                  <a:pt x="10820281" y="5752142"/>
                </a:cubicBezTo>
                <a:lnTo>
                  <a:pt x="10821919" y="5751733"/>
                </a:lnTo>
                <a:lnTo>
                  <a:pt x="10821919" y="5751937"/>
                </a:lnTo>
                <a:cubicBezTo>
                  <a:pt x="10822123" y="5751121"/>
                  <a:pt x="10822532" y="5749896"/>
                  <a:pt x="10822737" y="5749283"/>
                </a:cubicBezTo>
                <a:cubicBezTo>
                  <a:pt x="10823146" y="5749896"/>
                  <a:pt x="10822532" y="5749896"/>
                  <a:pt x="10822737" y="5750508"/>
                </a:cubicBezTo>
                <a:lnTo>
                  <a:pt x="10823556" y="5749283"/>
                </a:lnTo>
                <a:cubicBezTo>
                  <a:pt x="10823965" y="5750508"/>
                  <a:pt x="10823351" y="5751937"/>
                  <a:pt x="10822737" y="5751733"/>
                </a:cubicBezTo>
                <a:cubicBezTo>
                  <a:pt x="10823965" y="5756837"/>
                  <a:pt x="10823351" y="5750508"/>
                  <a:pt x="10825398" y="5753366"/>
                </a:cubicBezTo>
                <a:cubicBezTo>
                  <a:pt x="10825398" y="5753366"/>
                  <a:pt x="10826421" y="5752346"/>
                  <a:pt x="10826830" y="5751325"/>
                </a:cubicBezTo>
                <a:cubicBezTo>
                  <a:pt x="10827035" y="5753162"/>
                  <a:pt x="10827444" y="5752754"/>
                  <a:pt x="10828058" y="5752550"/>
                </a:cubicBezTo>
                <a:lnTo>
                  <a:pt x="10828058" y="5755000"/>
                </a:lnTo>
                <a:cubicBezTo>
                  <a:pt x="10828672" y="5754183"/>
                  <a:pt x="10828672" y="5752958"/>
                  <a:pt x="10829081" y="5751937"/>
                </a:cubicBezTo>
                <a:cubicBezTo>
                  <a:pt x="10829900" y="5752142"/>
                  <a:pt x="10830104" y="5753979"/>
                  <a:pt x="10830514" y="5755612"/>
                </a:cubicBezTo>
                <a:cubicBezTo>
                  <a:pt x="10831742" y="5756021"/>
                  <a:pt x="10829490" y="5752754"/>
                  <a:pt x="10830923" y="5752142"/>
                </a:cubicBezTo>
                <a:cubicBezTo>
                  <a:pt x="10831946" y="5752958"/>
                  <a:pt x="10832765" y="5751937"/>
                  <a:pt x="10833993" y="5750508"/>
                </a:cubicBezTo>
                <a:cubicBezTo>
                  <a:pt x="10834811" y="5751325"/>
                  <a:pt x="10833993" y="5751937"/>
                  <a:pt x="10834197" y="5752550"/>
                </a:cubicBezTo>
                <a:lnTo>
                  <a:pt x="10834811" y="5750508"/>
                </a:lnTo>
                <a:cubicBezTo>
                  <a:pt x="10835016" y="5750508"/>
                  <a:pt x="10835016" y="5751121"/>
                  <a:pt x="10835016" y="5751529"/>
                </a:cubicBezTo>
                <a:cubicBezTo>
                  <a:pt x="10835630" y="5750712"/>
                  <a:pt x="10835016" y="5749079"/>
                  <a:pt x="10835834" y="5748466"/>
                </a:cubicBezTo>
                <a:cubicBezTo>
                  <a:pt x="10835834" y="5745812"/>
                  <a:pt x="10837881" y="5752346"/>
                  <a:pt x="10838699" y="5749283"/>
                </a:cubicBezTo>
                <a:cubicBezTo>
                  <a:pt x="10839109" y="5749896"/>
                  <a:pt x="10838699" y="5750712"/>
                  <a:pt x="10838699" y="5751733"/>
                </a:cubicBezTo>
                <a:cubicBezTo>
                  <a:pt x="10840132" y="5749692"/>
                  <a:pt x="10839927" y="5750304"/>
                  <a:pt x="10840950" y="5747650"/>
                </a:cubicBezTo>
                <a:lnTo>
                  <a:pt x="10842178" y="5749283"/>
                </a:lnTo>
                <a:cubicBezTo>
                  <a:pt x="10841360" y="5747446"/>
                  <a:pt x="10842587" y="5747242"/>
                  <a:pt x="10842792" y="5748466"/>
                </a:cubicBezTo>
                <a:cubicBezTo>
                  <a:pt x="10842792" y="5748262"/>
                  <a:pt x="10842997" y="5747854"/>
                  <a:pt x="10843201" y="5747854"/>
                </a:cubicBezTo>
                <a:cubicBezTo>
                  <a:pt x="10843201" y="5748262"/>
                  <a:pt x="10842997" y="5748671"/>
                  <a:pt x="10843201" y="5748875"/>
                </a:cubicBezTo>
                <a:cubicBezTo>
                  <a:pt x="10843201" y="5749079"/>
                  <a:pt x="10843406" y="5748671"/>
                  <a:pt x="10843611" y="5748058"/>
                </a:cubicBezTo>
                <a:lnTo>
                  <a:pt x="10844020" y="5750712"/>
                </a:lnTo>
                <a:lnTo>
                  <a:pt x="10844020" y="5749692"/>
                </a:lnTo>
                <a:lnTo>
                  <a:pt x="10845862" y="5751325"/>
                </a:lnTo>
                <a:cubicBezTo>
                  <a:pt x="10847090" y="5748671"/>
                  <a:pt x="10847908" y="5750916"/>
                  <a:pt x="10847908" y="5751325"/>
                </a:cubicBezTo>
                <a:lnTo>
                  <a:pt x="10849750" y="5749079"/>
                </a:lnTo>
                <a:cubicBezTo>
                  <a:pt x="10849750" y="5750916"/>
                  <a:pt x="10850159" y="5750508"/>
                  <a:pt x="10850773" y="5751325"/>
                </a:cubicBezTo>
                <a:cubicBezTo>
                  <a:pt x="10850159" y="5747650"/>
                  <a:pt x="10852001" y="5748671"/>
                  <a:pt x="10852820" y="5747650"/>
                </a:cubicBezTo>
                <a:cubicBezTo>
                  <a:pt x="10853024" y="5748875"/>
                  <a:pt x="10852820" y="5750100"/>
                  <a:pt x="10851796" y="5749896"/>
                </a:cubicBezTo>
                <a:cubicBezTo>
                  <a:pt x="10852410" y="5751325"/>
                  <a:pt x="10852666" y="5750202"/>
                  <a:pt x="10852922" y="5749028"/>
                </a:cubicBezTo>
                <a:lnTo>
                  <a:pt x="10853650" y="5748268"/>
                </a:lnTo>
                <a:lnTo>
                  <a:pt x="10855156" y="5749020"/>
                </a:lnTo>
                <a:lnTo>
                  <a:pt x="10855071" y="5749079"/>
                </a:lnTo>
                <a:lnTo>
                  <a:pt x="10855275" y="5749079"/>
                </a:lnTo>
                <a:lnTo>
                  <a:pt x="10855156" y="5749020"/>
                </a:lnTo>
                <a:lnTo>
                  <a:pt x="10859777" y="5745812"/>
                </a:lnTo>
                <a:cubicBezTo>
                  <a:pt x="10859777" y="5746221"/>
                  <a:pt x="10859777" y="5749692"/>
                  <a:pt x="10859777" y="5750304"/>
                </a:cubicBezTo>
                <a:cubicBezTo>
                  <a:pt x="10859777" y="5750304"/>
                  <a:pt x="10861415" y="5747650"/>
                  <a:pt x="10861824" y="5750304"/>
                </a:cubicBezTo>
                <a:cubicBezTo>
                  <a:pt x="10862233" y="5750712"/>
                  <a:pt x="10861619" y="5746425"/>
                  <a:pt x="10863461" y="5750100"/>
                </a:cubicBezTo>
                <a:cubicBezTo>
                  <a:pt x="10863256" y="5749692"/>
                  <a:pt x="10862643" y="5746221"/>
                  <a:pt x="10863052" y="5745812"/>
                </a:cubicBezTo>
                <a:cubicBezTo>
                  <a:pt x="10864075" y="5748875"/>
                  <a:pt x="10863870" y="5747446"/>
                  <a:pt x="10865098" y="5749896"/>
                </a:cubicBezTo>
                <a:cubicBezTo>
                  <a:pt x="10864689" y="5749283"/>
                  <a:pt x="10864894" y="5744996"/>
                  <a:pt x="10865508" y="5745200"/>
                </a:cubicBezTo>
                <a:cubicBezTo>
                  <a:pt x="10865508" y="5745812"/>
                  <a:pt x="10865712" y="5749487"/>
                  <a:pt x="10865508" y="5749896"/>
                </a:cubicBezTo>
                <a:lnTo>
                  <a:pt x="10866735" y="5745608"/>
                </a:lnTo>
                <a:cubicBezTo>
                  <a:pt x="10866326" y="5746425"/>
                  <a:pt x="10866735" y="5749079"/>
                  <a:pt x="10867145" y="5750304"/>
                </a:cubicBezTo>
                <a:cubicBezTo>
                  <a:pt x="10866940" y="5749487"/>
                  <a:pt x="10868372" y="5750304"/>
                  <a:pt x="10868782" y="5749896"/>
                </a:cubicBezTo>
                <a:lnTo>
                  <a:pt x="10868168" y="5748875"/>
                </a:lnTo>
                <a:cubicBezTo>
                  <a:pt x="10869805" y="5749487"/>
                  <a:pt x="10870828" y="5748466"/>
                  <a:pt x="10871851" y="5748875"/>
                </a:cubicBezTo>
                <a:cubicBezTo>
                  <a:pt x="10872056" y="5746629"/>
                  <a:pt x="10874512" y="5744791"/>
                  <a:pt x="10873489" y="5747446"/>
                </a:cubicBezTo>
                <a:lnTo>
                  <a:pt x="10874376" y="5748331"/>
                </a:lnTo>
                <a:lnTo>
                  <a:pt x="10874716" y="5748671"/>
                </a:lnTo>
                <a:cubicBezTo>
                  <a:pt x="10875126" y="5749896"/>
                  <a:pt x="10874307" y="5750508"/>
                  <a:pt x="10874103" y="5750508"/>
                </a:cubicBezTo>
                <a:cubicBezTo>
                  <a:pt x="10874103" y="5750508"/>
                  <a:pt x="10877377" y="5748671"/>
                  <a:pt x="10877582" y="5747242"/>
                </a:cubicBezTo>
                <a:cubicBezTo>
                  <a:pt x="10877786" y="5747242"/>
                  <a:pt x="10877991" y="5747446"/>
                  <a:pt x="10877991" y="5747650"/>
                </a:cubicBezTo>
                <a:cubicBezTo>
                  <a:pt x="10878195" y="5746833"/>
                  <a:pt x="10879423" y="5746016"/>
                  <a:pt x="10879628" y="5746629"/>
                </a:cubicBezTo>
                <a:lnTo>
                  <a:pt x="10879014" y="5748058"/>
                </a:lnTo>
                <a:cubicBezTo>
                  <a:pt x="10879833" y="5749079"/>
                  <a:pt x="10880242" y="5744587"/>
                  <a:pt x="10881470" y="5747037"/>
                </a:cubicBezTo>
                <a:cubicBezTo>
                  <a:pt x="10881879" y="5747242"/>
                  <a:pt x="10882698" y="5750304"/>
                  <a:pt x="10882698" y="5748671"/>
                </a:cubicBezTo>
                <a:cubicBezTo>
                  <a:pt x="10882084" y="5745812"/>
                  <a:pt x="10883516" y="5744179"/>
                  <a:pt x="10884130" y="5746221"/>
                </a:cubicBezTo>
                <a:cubicBezTo>
                  <a:pt x="10884130" y="5745608"/>
                  <a:pt x="10884335" y="5744996"/>
                  <a:pt x="10884539" y="5744587"/>
                </a:cubicBezTo>
                <a:cubicBezTo>
                  <a:pt x="10884539" y="5744587"/>
                  <a:pt x="10884539" y="5744587"/>
                  <a:pt x="10884744" y="5744383"/>
                </a:cubicBezTo>
                <a:cubicBezTo>
                  <a:pt x="10885153" y="5744996"/>
                  <a:pt x="10884744" y="5746425"/>
                  <a:pt x="10885358" y="5746016"/>
                </a:cubicBezTo>
                <a:cubicBezTo>
                  <a:pt x="10885358" y="5743771"/>
                  <a:pt x="10886586" y="5745608"/>
                  <a:pt x="10885972" y="5744383"/>
                </a:cubicBezTo>
                <a:cubicBezTo>
                  <a:pt x="10886177" y="5744383"/>
                  <a:pt x="10886381" y="5744383"/>
                  <a:pt x="10886586" y="5744791"/>
                </a:cubicBezTo>
                <a:cubicBezTo>
                  <a:pt x="10887200" y="5744587"/>
                  <a:pt x="10886995" y="5744383"/>
                  <a:pt x="10886995" y="5743975"/>
                </a:cubicBezTo>
                <a:cubicBezTo>
                  <a:pt x="10887200" y="5743975"/>
                  <a:pt x="10887200" y="5743975"/>
                  <a:pt x="10887404" y="5743975"/>
                </a:cubicBezTo>
                <a:cubicBezTo>
                  <a:pt x="10887404" y="5743771"/>
                  <a:pt x="10887404" y="5743771"/>
                  <a:pt x="10887404" y="5743567"/>
                </a:cubicBezTo>
                <a:cubicBezTo>
                  <a:pt x="10887609" y="5743771"/>
                  <a:pt x="10887609" y="5743771"/>
                  <a:pt x="10887814" y="5743975"/>
                </a:cubicBezTo>
                <a:cubicBezTo>
                  <a:pt x="10887814" y="5742546"/>
                  <a:pt x="10889246" y="5744383"/>
                  <a:pt x="10889451" y="5746425"/>
                </a:cubicBezTo>
                <a:cubicBezTo>
                  <a:pt x="10889860" y="5747242"/>
                  <a:pt x="10889860" y="5744996"/>
                  <a:pt x="10890269" y="5744791"/>
                </a:cubicBezTo>
                <a:cubicBezTo>
                  <a:pt x="10890883" y="5742750"/>
                  <a:pt x="10892521" y="5744996"/>
                  <a:pt x="10893339" y="5743975"/>
                </a:cubicBezTo>
                <a:lnTo>
                  <a:pt x="10893134" y="5743975"/>
                </a:lnTo>
                <a:cubicBezTo>
                  <a:pt x="10893134" y="5743567"/>
                  <a:pt x="10893134" y="5743362"/>
                  <a:pt x="10893339" y="5743158"/>
                </a:cubicBezTo>
                <a:cubicBezTo>
                  <a:pt x="10893748" y="5743158"/>
                  <a:pt x="10894158" y="5743158"/>
                  <a:pt x="10894362" y="5743362"/>
                </a:cubicBezTo>
                <a:cubicBezTo>
                  <a:pt x="10894362" y="5743158"/>
                  <a:pt x="10894362" y="5743158"/>
                  <a:pt x="10894567" y="5742954"/>
                </a:cubicBezTo>
                <a:cubicBezTo>
                  <a:pt x="10894976" y="5743362"/>
                  <a:pt x="10896613" y="5743158"/>
                  <a:pt x="10897432" y="5742750"/>
                </a:cubicBezTo>
                <a:cubicBezTo>
                  <a:pt x="10897841" y="5742546"/>
                  <a:pt x="10898046" y="5742341"/>
                  <a:pt x="10898046" y="5742137"/>
                </a:cubicBezTo>
                <a:cubicBezTo>
                  <a:pt x="10898864" y="5741729"/>
                  <a:pt x="10898660" y="5741729"/>
                  <a:pt x="10898864" y="5741321"/>
                </a:cubicBezTo>
                <a:cubicBezTo>
                  <a:pt x="10900092" y="5741729"/>
                  <a:pt x="10902139" y="5741117"/>
                  <a:pt x="10903571" y="5742341"/>
                </a:cubicBezTo>
                <a:cubicBezTo>
                  <a:pt x="10903776" y="5741729"/>
                  <a:pt x="10904390" y="5740912"/>
                  <a:pt x="10904185" y="5740096"/>
                </a:cubicBezTo>
                <a:lnTo>
                  <a:pt x="10903571" y="5740300"/>
                </a:lnTo>
                <a:cubicBezTo>
                  <a:pt x="10902957" y="5738667"/>
                  <a:pt x="10906641" y="5737441"/>
                  <a:pt x="10906641" y="5737441"/>
                </a:cubicBezTo>
                <a:cubicBezTo>
                  <a:pt x="10906641" y="5736829"/>
                  <a:pt x="10907459" y="5739891"/>
                  <a:pt x="10907664" y="5736829"/>
                </a:cubicBezTo>
                <a:lnTo>
                  <a:pt x="10906845" y="5735196"/>
                </a:lnTo>
                <a:cubicBezTo>
                  <a:pt x="10907664" y="5733971"/>
                  <a:pt x="10908483" y="5731521"/>
                  <a:pt x="10909301" y="5732337"/>
                </a:cubicBezTo>
                <a:cubicBezTo>
                  <a:pt x="10907255" y="5729887"/>
                  <a:pt x="10907664" y="5732337"/>
                  <a:pt x="10906845" y="5729683"/>
                </a:cubicBezTo>
                <a:cubicBezTo>
                  <a:pt x="10907664" y="5732950"/>
                  <a:pt x="10904185" y="5731725"/>
                  <a:pt x="10903162" y="5729275"/>
                </a:cubicBezTo>
                <a:cubicBezTo>
                  <a:pt x="10903162" y="5730092"/>
                  <a:pt x="10903571" y="5730704"/>
                  <a:pt x="10902753" y="5730296"/>
                </a:cubicBezTo>
                <a:cubicBezTo>
                  <a:pt x="10902753" y="5730500"/>
                  <a:pt x="10902753" y="5730704"/>
                  <a:pt x="10902548" y="5730908"/>
                </a:cubicBezTo>
                <a:cubicBezTo>
                  <a:pt x="10902753" y="5731317"/>
                  <a:pt x="10901116" y="5731929"/>
                  <a:pt x="10900911" y="5731112"/>
                </a:cubicBezTo>
                <a:cubicBezTo>
                  <a:pt x="10900911" y="5731112"/>
                  <a:pt x="10898864" y="5731521"/>
                  <a:pt x="10900092" y="5730500"/>
                </a:cubicBezTo>
                <a:lnTo>
                  <a:pt x="10899069" y="5730500"/>
                </a:lnTo>
                <a:cubicBezTo>
                  <a:pt x="10898455" y="5729479"/>
                  <a:pt x="10897637" y="5729275"/>
                  <a:pt x="10897023" y="5729887"/>
                </a:cubicBezTo>
                <a:cubicBezTo>
                  <a:pt x="10896613" y="5729479"/>
                  <a:pt x="10895999" y="5731725"/>
                  <a:pt x="10896204" y="5730500"/>
                </a:cubicBezTo>
                <a:lnTo>
                  <a:pt x="10894771" y="5731521"/>
                </a:lnTo>
                <a:lnTo>
                  <a:pt x="10894771" y="5731112"/>
                </a:lnTo>
                <a:cubicBezTo>
                  <a:pt x="10893134" y="5730908"/>
                  <a:pt x="10891702" y="5733971"/>
                  <a:pt x="10889860" y="5731112"/>
                </a:cubicBezTo>
                <a:cubicBezTo>
                  <a:pt x="10889451" y="5731521"/>
                  <a:pt x="10888837" y="5732133"/>
                  <a:pt x="10888018" y="5731725"/>
                </a:cubicBezTo>
                <a:lnTo>
                  <a:pt x="10887814" y="5730296"/>
                </a:lnTo>
                <a:cubicBezTo>
                  <a:pt x="10887200" y="5730908"/>
                  <a:pt x="10885767" y="5728867"/>
                  <a:pt x="10885563" y="5730500"/>
                </a:cubicBezTo>
                <a:cubicBezTo>
                  <a:pt x="10885153" y="5728560"/>
                  <a:pt x="10884335" y="5728356"/>
                  <a:pt x="10883465" y="5728560"/>
                </a:cubicBezTo>
                <a:close/>
                <a:moveTo>
                  <a:pt x="10623618" y="5580233"/>
                </a:moveTo>
                <a:lnTo>
                  <a:pt x="10634260" y="5580233"/>
                </a:lnTo>
                <a:cubicBezTo>
                  <a:pt x="10656157" y="5580233"/>
                  <a:pt x="10661068" y="5588196"/>
                  <a:pt x="10661068" y="5601671"/>
                </a:cubicBezTo>
                <a:cubicBezTo>
                  <a:pt x="10661068" y="5615758"/>
                  <a:pt x="10652268" y="5623516"/>
                  <a:pt x="10638353" y="5623516"/>
                </a:cubicBezTo>
                <a:lnTo>
                  <a:pt x="10623618" y="5623516"/>
                </a:lnTo>
                <a:cubicBezTo>
                  <a:pt x="10621367" y="5623516"/>
                  <a:pt x="10619526" y="5621679"/>
                  <a:pt x="10619526" y="5619433"/>
                </a:cubicBezTo>
                <a:lnTo>
                  <a:pt x="10619526" y="5584317"/>
                </a:lnTo>
                <a:cubicBezTo>
                  <a:pt x="10619526" y="5582071"/>
                  <a:pt x="10621367" y="5580233"/>
                  <a:pt x="10623618" y="5580233"/>
                </a:cubicBezTo>
                <a:close/>
                <a:moveTo>
                  <a:pt x="10815575" y="5580030"/>
                </a:moveTo>
                <a:cubicBezTo>
                  <a:pt x="10842179" y="5580030"/>
                  <a:pt x="10863666" y="5601875"/>
                  <a:pt x="10863666" y="5630867"/>
                </a:cubicBezTo>
                <a:cubicBezTo>
                  <a:pt x="10863666" y="5661084"/>
                  <a:pt x="10842179" y="5683950"/>
                  <a:pt x="10815575" y="5683950"/>
                </a:cubicBezTo>
                <a:cubicBezTo>
                  <a:pt x="10788971" y="5683950"/>
                  <a:pt x="10767688" y="5661084"/>
                  <a:pt x="10767484" y="5630867"/>
                </a:cubicBezTo>
                <a:cubicBezTo>
                  <a:pt x="10767484" y="5601875"/>
                  <a:pt x="10788971" y="5580030"/>
                  <a:pt x="10815575" y="5580030"/>
                </a:cubicBezTo>
                <a:close/>
                <a:moveTo>
                  <a:pt x="10439440" y="5543279"/>
                </a:moveTo>
                <a:cubicBezTo>
                  <a:pt x="10437188" y="5543279"/>
                  <a:pt x="10435142" y="5545117"/>
                  <a:pt x="10435142" y="5547363"/>
                </a:cubicBezTo>
                <a:lnTo>
                  <a:pt x="10435142" y="5716208"/>
                </a:lnTo>
                <a:cubicBezTo>
                  <a:pt x="10435142" y="5718658"/>
                  <a:pt x="10436984" y="5720495"/>
                  <a:pt x="10439440" y="5720495"/>
                </a:cubicBezTo>
                <a:lnTo>
                  <a:pt x="10545854" y="5720495"/>
                </a:lnTo>
                <a:cubicBezTo>
                  <a:pt x="10548310" y="5720495"/>
                  <a:pt x="10550152" y="5718658"/>
                  <a:pt x="10550152" y="5716208"/>
                </a:cubicBezTo>
                <a:lnTo>
                  <a:pt x="10550152" y="5687625"/>
                </a:lnTo>
                <a:cubicBezTo>
                  <a:pt x="10550152" y="5685175"/>
                  <a:pt x="10548310" y="5683337"/>
                  <a:pt x="10545854" y="5683337"/>
                </a:cubicBezTo>
                <a:lnTo>
                  <a:pt x="10483029" y="5683337"/>
                </a:lnTo>
                <a:cubicBezTo>
                  <a:pt x="10480573" y="5683337"/>
                  <a:pt x="10478731" y="5681500"/>
                  <a:pt x="10478731" y="5679050"/>
                </a:cubicBezTo>
                <a:lnTo>
                  <a:pt x="10478731" y="5654141"/>
                </a:lnTo>
                <a:cubicBezTo>
                  <a:pt x="10478731" y="5651691"/>
                  <a:pt x="10480573" y="5649854"/>
                  <a:pt x="10483029" y="5649854"/>
                </a:cubicBezTo>
                <a:lnTo>
                  <a:pt x="10528664" y="5649854"/>
                </a:lnTo>
                <a:cubicBezTo>
                  <a:pt x="10531120" y="5649854"/>
                  <a:pt x="10532962" y="5648016"/>
                  <a:pt x="10532962" y="5645566"/>
                </a:cubicBezTo>
                <a:lnTo>
                  <a:pt x="10532962" y="5616983"/>
                </a:lnTo>
                <a:cubicBezTo>
                  <a:pt x="10532962" y="5614533"/>
                  <a:pt x="10531120" y="5612696"/>
                  <a:pt x="10528664" y="5612696"/>
                </a:cubicBezTo>
                <a:lnTo>
                  <a:pt x="10483029" y="5612696"/>
                </a:lnTo>
                <a:cubicBezTo>
                  <a:pt x="10480573" y="5612696"/>
                  <a:pt x="10478731" y="5610858"/>
                  <a:pt x="10478731" y="5608408"/>
                </a:cubicBezTo>
                <a:lnTo>
                  <a:pt x="10478731" y="5584725"/>
                </a:lnTo>
                <a:cubicBezTo>
                  <a:pt x="10478731" y="5582275"/>
                  <a:pt x="10480573" y="5580438"/>
                  <a:pt x="10483029" y="5580438"/>
                </a:cubicBezTo>
                <a:lnTo>
                  <a:pt x="10542376" y="5580438"/>
                </a:lnTo>
                <a:cubicBezTo>
                  <a:pt x="10544831" y="5580438"/>
                  <a:pt x="10546673" y="5578600"/>
                  <a:pt x="10546673" y="5576150"/>
                </a:cubicBezTo>
                <a:lnTo>
                  <a:pt x="10546673" y="5547567"/>
                </a:lnTo>
                <a:cubicBezTo>
                  <a:pt x="10546673" y="5545117"/>
                  <a:pt x="10544831" y="5543279"/>
                  <a:pt x="10542376" y="5543279"/>
                </a:cubicBezTo>
                <a:close/>
                <a:moveTo>
                  <a:pt x="10277566" y="5543279"/>
                </a:moveTo>
                <a:cubicBezTo>
                  <a:pt x="10274906" y="5543279"/>
                  <a:pt x="10272860" y="5545321"/>
                  <a:pt x="10272860" y="5547975"/>
                </a:cubicBezTo>
                <a:lnTo>
                  <a:pt x="10272860" y="5575742"/>
                </a:lnTo>
                <a:cubicBezTo>
                  <a:pt x="10272860" y="5578396"/>
                  <a:pt x="10274906" y="5580438"/>
                  <a:pt x="10277566" y="5580438"/>
                </a:cubicBezTo>
                <a:lnTo>
                  <a:pt x="10338345" y="5580438"/>
                </a:lnTo>
                <a:cubicBezTo>
                  <a:pt x="10346326" y="5580438"/>
                  <a:pt x="10352057" y="5579621"/>
                  <a:pt x="10352057" y="5579621"/>
                </a:cubicBezTo>
                <a:lnTo>
                  <a:pt x="10352057" y="5580233"/>
                </a:lnTo>
                <a:cubicBezTo>
                  <a:pt x="10352057" y="5580233"/>
                  <a:pt x="10346122" y="5585542"/>
                  <a:pt x="10338345" y="5596362"/>
                </a:cubicBezTo>
                <a:lnTo>
                  <a:pt x="10270609" y="5692116"/>
                </a:lnTo>
                <a:cubicBezTo>
                  <a:pt x="10269995" y="5692933"/>
                  <a:pt x="10269790" y="5693750"/>
                  <a:pt x="10269790" y="5694771"/>
                </a:cubicBezTo>
                <a:lnTo>
                  <a:pt x="10269790" y="5715800"/>
                </a:lnTo>
                <a:cubicBezTo>
                  <a:pt x="10269790" y="5718454"/>
                  <a:pt x="10271836" y="5720495"/>
                  <a:pt x="10274497" y="5720495"/>
                </a:cubicBezTo>
                <a:lnTo>
                  <a:pt x="10403831" y="5720495"/>
                </a:lnTo>
                <a:cubicBezTo>
                  <a:pt x="10406492" y="5720495"/>
                  <a:pt x="10408538" y="5718454"/>
                  <a:pt x="10408538" y="5715800"/>
                </a:cubicBezTo>
                <a:lnTo>
                  <a:pt x="10408538" y="5688033"/>
                </a:lnTo>
                <a:cubicBezTo>
                  <a:pt x="10408538" y="5685379"/>
                  <a:pt x="10406492" y="5683337"/>
                  <a:pt x="10403831" y="5683337"/>
                </a:cubicBezTo>
                <a:lnTo>
                  <a:pt x="10338345" y="5683337"/>
                </a:lnTo>
                <a:cubicBezTo>
                  <a:pt x="10330364" y="5683337"/>
                  <a:pt x="10324634" y="5684154"/>
                  <a:pt x="10324634" y="5684154"/>
                </a:cubicBezTo>
                <a:lnTo>
                  <a:pt x="10324634" y="5683745"/>
                </a:lnTo>
                <a:cubicBezTo>
                  <a:pt x="10324634" y="5683745"/>
                  <a:pt x="10330569" y="5678437"/>
                  <a:pt x="10338345" y="5667616"/>
                </a:cubicBezTo>
                <a:lnTo>
                  <a:pt x="10406287" y="5571250"/>
                </a:lnTo>
                <a:cubicBezTo>
                  <a:pt x="10406901" y="5570433"/>
                  <a:pt x="10407105" y="5569617"/>
                  <a:pt x="10407105" y="5568596"/>
                </a:cubicBezTo>
                <a:lnTo>
                  <a:pt x="10407105" y="5547975"/>
                </a:lnTo>
                <a:cubicBezTo>
                  <a:pt x="10407105" y="5545321"/>
                  <a:pt x="10405059" y="5543279"/>
                  <a:pt x="10402399" y="5543279"/>
                </a:cubicBezTo>
                <a:close/>
                <a:moveTo>
                  <a:pt x="10580030" y="5543075"/>
                </a:moveTo>
                <a:cubicBezTo>
                  <a:pt x="10577778" y="5543075"/>
                  <a:pt x="10575937" y="5544913"/>
                  <a:pt x="10575937" y="5547159"/>
                </a:cubicBezTo>
                <a:lnTo>
                  <a:pt x="10575732" y="5547159"/>
                </a:lnTo>
                <a:lnTo>
                  <a:pt x="10575732" y="5716208"/>
                </a:lnTo>
                <a:cubicBezTo>
                  <a:pt x="10575732" y="5718454"/>
                  <a:pt x="10577574" y="5720291"/>
                  <a:pt x="10579825" y="5720291"/>
                </a:cubicBezTo>
                <a:lnTo>
                  <a:pt x="10615842" y="5720291"/>
                </a:lnTo>
                <a:cubicBezTo>
                  <a:pt x="10618093" y="5720291"/>
                  <a:pt x="10619935" y="5718454"/>
                  <a:pt x="10619935" y="5716208"/>
                </a:cubicBezTo>
                <a:lnTo>
                  <a:pt x="10619935" y="5664554"/>
                </a:lnTo>
                <a:cubicBezTo>
                  <a:pt x="10619935" y="5662308"/>
                  <a:pt x="10621777" y="5660471"/>
                  <a:pt x="10624028" y="5660471"/>
                </a:cubicBezTo>
                <a:lnTo>
                  <a:pt x="10637944" y="5660471"/>
                </a:lnTo>
                <a:cubicBezTo>
                  <a:pt x="10639376" y="5660471"/>
                  <a:pt x="10640809" y="5661491"/>
                  <a:pt x="10641423" y="5662716"/>
                </a:cubicBezTo>
                <a:lnTo>
                  <a:pt x="10670686" y="5718250"/>
                </a:lnTo>
                <a:cubicBezTo>
                  <a:pt x="10671300" y="5719679"/>
                  <a:pt x="10672733" y="5720495"/>
                  <a:pt x="10674165" y="5720495"/>
                </a:cubicBezTo>
                <a:lnTo>
                  <a:pt x="10713252" y="5720495"/>
                </a:lnTo>
                <a:cubicBezTo>
                  <a:pt x="10716322" y="5720495"/>
                  <a:pt x="10718164" y="5717229"/>
                  <a:pt x="10716731" y="5714574"/>
                </a:cubicBezTo>
                <a:lnTo>
                  <a:pt x="10685421" y="5658429"/>
                </a:lnTo>
                <a:cubicBezTo>
                  <a:pt x="10681123" y="5651079"/>
                  <a:pt x="10678667" y="5647812"/>
                  <a:pt x="10678667" y="5647812"/>
                </a:cubicBezTo>
                <a:lnTo>
                  <a:pt x="10678667" y="5647404"/>
                </a:lnTo>
                <a:cubicBezTo>
                  <a:pt x="10696267" y="5638421"/>
                  <a:pt x="10705271" y="5617800"/>
                  <a:pt x="10705271" y="5599017"/>
                </a:cubicBezTo>
                <a:cubicBezTo>
                  <a:pt x="10705271" y="5573088"/>
                  <a:pt x="10692583" y="5555121"/>
                  <a:pt x="10672528" y="5547363"/>
                </a:cubicBezTo>
                <a:cubicBezTo>
                  <a:pt x="10664752" y="5544300"/>
                  <a:pt x="10656157" y="5543075"/>
                  <a:pt x="10637944" y="5543075"/>
                </a:cubicBezTo>
                <a:close/>
                <a:moveTo>
                  <a:pt x="10815575" y="5540217"/>
                </a:moveTo>
                <a:cubicBezTo>
                  <a:pt x="10761958" y="5540217"/>
                  <a:pt x="10722667" y="5579825"/>
                  <a:pt x="10722462" y="5630867"/>
                </a:cubicBezTo>
                <a:cubicBezTo>
                  <a:pt x="10722462" y="5683133"/>
                  <a:pt x="10761754" y="5723762"/>
                  <a:pt x="10815575" y="5723762"/>
                </a:cubicBezTo>
                <a:cubicBezTo>
                  <a:pt x="10869396" y="5723762"/>
                  <a:pt x="10908688" y="5682929"/>
                  <a:pt x="10908688" y="5630867"/>
                </a:cubicBezTo>
                <a:cubicBezTo>
                  <a:pt x="10908688" y="5579825"/>
                  <a:pt x="10869396" y="5540217"/>
                  <a:pt x="10815575" y="5540217"/>
                </a:cubicBezTo>
                <a:close/>
                <a:moveTo>
                  <a:pt x="10660864" y="5356467"/>
                </a:moveTo>
                <a:lnTo>
                  <a:pt x="10675189" y="5356467"/>
                </a:lnTo>
                <a:cubicBezTo>
                  <a:pt x="10704453" y="5356467"/>
                  <a:pt x="10723690" y="5373822"/>
                  <a:pt x="10723690" y="5407509"/>
                </a:cubicBezTo>
                <a:cubicBezTo>
                  <a:pt x="10723690" y="5441400"/>
                  <a:pt x="10705272" y="5459367"/>
                  <a:pt x="10675189" y="5459367"/>
                </a:cubicBezTo>
                <a:lnTo>
                  <a:pt x="10675189" y="5459571"/>
                </a:lnTo>
                <a:lnTo>
                  <a:pt x="10660864" y="5459571"/>
                </a:lnTo>
                <a:cubicBezTo>
                  <a:pt x="10658817" y="5459571"/>
                  <a:pt x="10657180" y="5457938"/>
                  <a:pt x="10657180" y="5455896"/>
                </a:cubicBezTo>
                <a:lnTo>
                  <a:pt x="10657180" y="5360142"/>
                </a:lnTo>
                <a:cubicBezTo>
                  <a:pt x="10657180" y="5358101"/>
                  <a:pt x="10658817" y="5356467"/>
                  <a:pt x="10660864" y="5356467"/>
                </a:cubicBezTo>
                <a:close/>
                <a:moveTo>
                  <a:pt x="10795111" y="5319309"/>
                </a:moveTo>
                <a:cubicBezTo>
                  <a:pt x="10792859" y="5319309"/>
                  <a:pt x="10790813" y="5321147"/>
                  <a:pt x="10790813" y="5323597"/>
                </a:cubicBezTo>
                <a:lnTo>
                  <a:pt x="10790813" y="5492238"/>
                </a:lnTo>
                <a:cubicBezTo>
                  <a:pt x="10790813" y="5494688"/>
                  <a:pt x="10792655" y="5496525"/>
                  <a:pt x="10795111" y="5496525"/>
                </a:cubicBezTo>
                <a:lnTo>
                  <a:pt x="10901525" y="5496525"/>
                </a:lnTo>
                <a:cubicBezTo>
                  <a:pt x="10903981" y="5496525"/>
                  <a:pt x="10905823" y="5494688"/>
                  <a:pt x="10905823" y="5492238"/>
                </a:cubicBezTo>
                <a:lnTo>
                  <a:pt x="10905823" y="5463655"/>
                </a:lnTo>
                <a:cubicBezTo>
                  <a:pt x="10905823" y="5461205"/>
                  <a:pt x="10903981" y="5459367"/>
                  <a:pt x="10901525" y="5459367"/>
                </a:cubicBezTo>
                <a:lnTo>
                  <a:pt x="10838700" y="5459367"/>
                </a:lnTo>
                <a:cubicBezTo>
                  <a:pt x="10836244" y="5459367"/>
                  <a:pt x="10834402" y="5457530"/>
                  <a:pt x="10834402" y="5455080"/>
                </a:cubicBezTo>
                <a:lnTo>
                  <a:pt x="10834402" y="5430171"/>
                </a:lnTo>
                <a:cubicBezTo>
                  <a:pt x="10834402" y="5427721"/>
                  <a:pt x="10836244" y="5425884"/>
                  <a:pt x="10838700" y="5425884"/>
                </a:cubicBezTo>
                <a:lnTo>
                  <a:pt x="10884335" y="5425884"/>
                </a:lnTo>
                <a:cubicBezTo>
                  <a:pt x="10886791" y="5425884"/>
                  <a:pt x="10888633" y="5424046"/>
                  <a:pt x="10888633" y="5421596"/>
                </a:cubicBezTo>
                <a:lnTo>
                  <a:pt x="10888633" y="5393013"/>
                </a:lnTo>
                <a:cubicBezTo>
                  <a:pt x="10888633" y="5390563"/>
                  <a:pt x="10886791" y="5388726"/>
                  <a:pt x="10884335" y="5388726"/>
                </a:cubicBezTo>
                <a:lnTo>
                  <a:pt x="10838700" y="5388726"/>
                </a:lnTo>
                <a:cubicBezTo>
                  <a:pt x="10836244" y="5388726"/>
                  <a:pt x="10834402" y="5386888"/>
                  <a:pt x="10834402" y="5384438"/>
                </a:cubicBezTo>
                <a:lnTo>
                  <a:pt x="10834402" y="5360755"/>
                </a:lnTo>
                <a:cubicBezTo>
                  <a:pt x="10834402" y="5358305"/>
                  <a:pt x="10836244" y="5356468"/>
                  <a:pt x="10838700" y="5356468"/>
                </a:cubicBezTo>
                <a:lnTo>
                  <a:pt x="10898046" y="5356468"/>
                </a:lnTo>
                <a:cubicBezTo>
                  <a:pt x="10900502" y="5356468"/>
                  <a:pt x="10902344" y="5354630"/>
                  <a:pt x="10902344" y="5352180"/>
                </a:cubicBezTo>
                <a:lnTo>
                  <a:pt x="10902344" y="5323597"/>
                </a:lnTo>
                <a:cubicBezTo>
                  <a:pt x="10902344" y="5321147"/>
                  <a:pt x="10900502" y="5319309"/>
                  <a:pt x="10898046" y="5319309"/>
                </a:cubicBezTo>
                <a:close/>
                <a:moveTo>
                  <a:pt x="10617274" y="5319309"/>
                </a:moveTo>
                <a:cubicBezTo>
                  <a:pt x="10615228" y="5319309"/>
                  <a:pt x="10613591" y="5320943"/>
                  <a:pt x="10613591" y="5322780"/>
                </a:cubicBezTo>
                <a:lnTo>
                  <a:pt x="10613591" y="5493054"/>
                </a:lnTo>
                <a:cubicBezTo>
                  <a:pt x="10613591" y="5495096"/>
                  <a:pt x="10615228" y="5496729"/>
                  <a:pt x="10617274" y="5496729"/>
                </a:cubicBezTo>
                <a:lnTo>
                  <a:pt x="10676826" y="5496729"/>
                </a:lnTo>
                <a:cubicBezTo>
                  <a:pt x="10721848" y="5496729"/>
                  <a:pt x="10753772" y="5475292"/>
                  <a:pt x="10764618" y="5437930"/>
                </a:cubicBezTo>
                <a:cubicBezTo>
                  <a:pt x="10781809" y="5378313"/>
                  <a:pt x="10735354" y="5319309"/>
                  <a:pt x="10673347" y="5319309"/>
                </a:cubicBezTo>
                <a:close/>
                <a:moveTo>
                  <a:pt x="10547696" y="5319309"/>
                </a:moveTo>
                <a:cubicBezTo>
                  <a:pt x="10545445" y="5319309"/>
                  <a:pt x="10543603" y="5320943"/>
                  <a:pt x="10543603" y="5323393"/>
                </a:cubicBezTo>
                <a:lnTo>
                  <a:pt x="10543603" y="5492850"/>
                </a:lnTo>
                <a:cubicBezTo>
                  <a:pt x="10543603" y="5495096"/>
                  <a:pt x="10545445" y="5496933"/>
                  <a:pt x="10547696" y="5496933"/>
                </a:cubicBezTo>
                <a:lnTo>
                  <a:pt x="10583304" y="5496933"/>
                </a:lnTo>
                <a:cubicBezTo>
                  <a:pt x="10585555" y="5496933"/>
                  <a:pt x="10587397" y="5495096"/>
                  <a:pt x="10587397" y="5492850"/>
                </a:cubicBezTo>
                <a:lnTo>
                  <a:pt x="10587397" y="5323393"/>
                </a:lnTo>
                <a:cubicBezTo>
                  <a:pt x="10587397" y="5321147"/>
                  <a:pt x="10585555" y="5319309"/>
                  <a:pt x="10583304" y="5319309"/>
                </a:cubicBezTo>
                <a:close/>
                <a:moveTo>
                  <a:pt x="10294961" y="5319309"/>
                </a:moveTo>
                <a:cubicBezTo>
                  <a:pt x="10292710" y="5319309"/>
                  <a:pt x="10290868" y="5321147"/>
                  <a:pt x="10290868" y="5323393"/>
                </a:cubicBezTo>
                <a:lnTo>
                  <a:pt x="10290868" y="5492646"/>
                </a:lnTo>
                <a:cubicBezTo>
                  <a:pt x="10290868" y="5494892"/>
                  <a:pt x="10292710" y="5496729"/>
                  <a:pt x="10294961" y="5496729"/>
                </a:cubicBezTo>
                <a:lnTo>
                  <a:pt x="10330364" y="5496729"/>
                </a:lnTo>
                <a:cubicBezTo>
                  <a:pt x="10332615" y="5496729"/>
                  <a:pt x="10334457" y="5494892"/>
                  <a:pt x="10334457" y="5492646"/>
                </a:cubicBezTo>
                <a:lnTo>
                  <a:pt x="10334457" y="5323393"/>
                </a:lnTo>
                <a:cubicBezTo>
                  <a:pt x="10334457" y="5321147"/>
                  <a:pt x="10332615" y="5319309"/>
                  <a:pt x="10330364" y="5319309"/>
                </a:cubicBezTo>
                <a:close/>
                <a:moveTo>
                  <a:pt x="10224973" y="5319105"/>
                </a:moveTo>
                <a:cubicBezTo>
                  <a:pt x="10223336" y="5319105"/>
                  <a:pt x="10221903" y="5320534"/>
                  <a:pt x="10221903" y="5322168"/>
                </a:cubicBezTo>
                <a:lnTo>
                  <a:pt x="10221903" y="5431601"/>
                </a:lnTo>
                <a:cubicBezTo>
                  <a:pt x="10221903" y="5446301"/>
                  <a:pt x="10214331" y="5455488"/>
                  <a:pt x="10202053" y="5458755"/>
                </a:cubicBezTo>
                <a:cubicBezTo>
                  <a:pt x="10180975" y="5464472"/>
                  <a:pt x="10160306" y="5447526"/>
                  <a:pt x="10160306" y="5425680"/>
                </a:cubicBezTo>
                <a:lnTo>
                  <a:pt x="10160306" y="5322372"/>
                </a:lnTo>
                <a:cubicBezTo>
                  <a:pt x="10160306" y="5320739"/>
                  <a:pt x="10158873" y="5319310"/>
                  <a:pt x="10157236" y="5319310"/>
                </a:cubicBezTo>
                <a:lnTo>
                  <a:pt x="10119582" y="5319310"/>
                </a:lnTo>
                <a:cubicBezTo>
                  <a:pt x="10117945" y="5319310"/>
                  <a:pt x="10116512" y="5320534"/>
                  <a:pt x="10116512" y="5322168"/>
                </a:cubicBezTo>
                <a:lnTo>
                  <a:pt x="10116512" y="5431397"/>
                </a:lnTo>
                <a:cubicBezTo>
                  <a:pt x="10116512" y="5471413"/>
                  <a:pt x="10145981" y="5499588"/>
                  <a:pt x="10191616" y="5499588"/>
                </a:cubicBezTo>
                <a:cubicBezTo>
                  <a:pt x="10236433" y="5499588"/>
                  <a:pt x="10265697" y="5471413"/>
                  <a:pt x="10265697" y="5431397"/>
                </a:cubicBezTo>
                <a:lnTo>
                  <a:pt x="10265697" y="5322168"/>
                </a:lnTo>
                <a:cubicBezTo>
                  <a:pt x="10265697" y="5320534"/>
                  <a:pt x="10264265" y="5319105"/>
                  <a:pt x="10262627" y="5319105"/>
                </a:cubicBezTo>
                <a:close/>
                <a:moveTo>
                  <a:pt x="10450081" y="5316247"/>
                </a:moveTo>
                <a:cubicBezTo>
                  <a:pt x="10396669" y="5316247"/>
                  <a:pt x="10356968" y="5355855"/>
                  <a:pt x="10356763" y="5407509"/>
                </a:cubicBezTo>
                <a:cubicBezTo>
                  <a:pt x="10356763" y="5460184"/>
                  <a:pt x="10394418" y="5499588"/>
                  <a:pt x="10450081" y="5499588"/>
                </a:cubicBezTo>
                <a:cubicBezTo>
                  <a:pt x="10487326" y="5499588"/>
                  <a:pt x="10510860" y="5480397"/>
                  <a:pt x="10518841" y="5472842"/>
                </a:cubicBezTo>
                <a:cubicBezTo>
                  <a:pt x="10520683" y="5471209"/>
                  <a:pt x="10520887" y="5468555"/>
                  <a:pt x="10519455" y="5466513"/>
                </a:cubicBezTo>
                <a:lnTo>
                  <a:pt x="10502674" y="5442626"/>
                </a:lnTo>
                <a:cubicBezTo>
                  <a:pt x="10501037" y="5440380"/>
                  <a:pt x="10497763" y="5439972"/>
                  <a:pt x="10495512" y="5441809"/>
                </a:cubicBezTo>
                <a:cubicBezTo>
                  <a:pt x="10488144" y="5448138"/>
                  <a:pt x="10471978" y="5459980"/>
                  <a:pt x="10452127" y="5459980"/>
                </a:cubicBezTo>
                <a:cubicBezTo>
                  <a:pt x="10419179" y="5459980"/>
                  <a:pt x="10401785" y="5433030"/>
                  <a:pt x="10401785" y="5406693"/>
                </a:cubicBezTo>
                <a:cubicBezTo>
                  <a:pt x="10401785" y="5381172"/>
                  <a:pt x="10417952" y="5356060"/>
                  <a:pt x="10452127" y="5356060"/>
                </a:cubicBezTo>
                <a:cubicBezTo>
                  <a:pt x="10469931" y="5356060"/>
                  <a:pt x="10485279" y="5365451"/>
                  <a:pt x="10492442" y="5370760"/>
                </a:cubicBezTo>
                <a:cubicBezTo>
                  <a:pt x="10494898" y="5372393"/>
                  <a:pt x="10498172" y="5371780"/>
                  <a:pt x="10499604" y="5369330"/>
                </a:cubicBezTo>
                <a:lnTo>
                  <a:pt x="10514748" y="5344830"/>
                </a:lnTo>
                <a:cubicBezTo>
                  <a:pt x="10515976" y="5342789"/>
                  <a:pt x="10515567" y="5340135"/>
                  <a:pt x="10513725" y="5338501"/>
                </a:cubicBezTo>
                <a:cubicBezTo>
                  <a:pt x="10506358" y="5331968"/>
                  <a:pt x="10484870" y="5316247"/>
                  <a:pt x="10450081" y="5316247"/>
                </a:cubicBezTo>
                <a:close/>
                <a:moveTo>
                  <a:pt x="10035473" y="5316247"/>
                </a:moveTo>
                <a:cubicBezTo>
                  <a:pt x="10000070" y="5316247"/>
                  <a:pt x="9972443" y="5337889"/>
                  <a:pt x="9972647" y="5370760"/>
                </a:cubicBezTo>
                <a:cubicBezTo>
                  <a:pt x="9972647" y="5425272"/>
                  <a:pt x="10052663" y="5424659"/>
                  <a:pt x="10052663" y="5445688"/>
                </a:cubicBezTo>
                <a:cubicBezTo>
                  <a:pt x="10052663" y="5456305"/>
                  <a:pt x="10043045" y="5459776"/>
                  <a:pt x="10034041" y="5459776"/>
                </a:cubicBezTo>
                <a:cubicBezTo>
                  <a:pt x="10017464" y="5459776"/>
                  <a:pt x="10002321" y="5449772"/>
                  <a:pt x="9995363" y="5444464"/>
                </a:cubicBezTo>
                <a:cubicBezTo>
                  <a:pt x="9993112" y="5442830"/>
                  <a:pt x="9990042" y="5443238"/>
                  <a:pt x="9988610" y="5445484"/>
                </a:cubicBezTo>
                <a:lnTo>
                  <a:pt x="9971215" y="5471005"/>
                </a:lnTo>
                <a:cubicBezTo>
                  <a:pt x="9969987" y="5472842"/>
                  <a:pt x="9970192" y="5475497"/>
                  <a:pt x="9972034" y="5477130"/>
                </a:cubicBezTo>
                <a:cubicBezTo>
                  <a:pt x="9979401" y="5483868"/>
                  <a:pt x="10000888" y="5499588"/>
                  <a:pt x="10033836" y="5499588"/>
                </a:cubicBezTo>
                <a:cubicBezTo>
                  <a:pt x="10073742" y="5499588"/>
                  <a:pt x="10096457" y="5474068"/>
                  <a:pt x="10096457" y="5444464"/>
                </a:cubicBezTo>
                <a:cubicBezTo>
                  <a:pt x="10096457" y="5388318"/>
                  <a:pt x="10016441" y="5392197"/>
                  <a:pt x="10016441" y="5369943"/>
                </a:cubicBezTo>
                <a:cubicBezTo>
                  <a:pt x="10016441" y="5359939"/>
                  <a:pt x="10026264" y="5356060"/>
                  <a:pt x="10035269" y="5356060"/>
                </a:cubicBezTo>
                <a:cubicBezTo>
                  <a:pt x="10050412" y="5356060"/>
                  <a:pt x="10063714" y="5364022"/>
                  <a:pt x="10070263" y="5368514"/>
                </a:cubicBezTo>
                <a:cubicBezTo>
                  <a:pt x="10072514" y="5370147"/>
                  <a:pt x="10075788" y="5369330"/>
                  <a:pt x="10077016" y="5366880"/>
                </a:cubicBezTo>
                <a:lnTo>
                  <a:pt x="10091136" y="5339522"/>
                </a:lnTo>
                <a:cubicBezTo>
                  <a:pt x="10092159" y="5337685"/>
                  <a:pt x="10091546" y="5335235"/>
                  <a:pt x="10089908" y="5333806"/>
                </a:cubicBezTo>
                <a:cubicBezTo>
                  <a:pt x="10083155" y="5328293"/>
                  <a:pt x="10065147" y="5316247"/>
                  <a:pt x="10035473" y="5316247"/>
                </a:cubicBezTo>
                <a:close/>
                <a:moveTo>
                  <a:pt x="0" y="0"/>
                </a:moveTo>
                <a:lnTo>
                  <a:pt x="11306175" y="0"/>
                </a:lnTo>
                <a:lnTo>
                  <a:pt x="11306175" y="6048375"/>
                </a:lnTo>
                <a:lnTo>
                  <a:pt x="0" y="6048375"/>
                </a:lnTo>
                <a:close/>
              </a:path>
            </a:pathLst>
          </a:cu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noAutofit/>
          </a:bodyPr>
          <a:lstStyle>
            <a:lvl1pPr marL="0" indent="0">
              <a:buNone/>
              <a:defRPr/>
            </a:lvl1pPr>
          </a:lstStyle>
          <a:p>
            <a:r>
              <a:rPr lang="sv-SE" dirty="0"/>
              <a:t> </a:t>
            </a:r>
          </a:p>
        </p:txBody>
      </p:sp>
      <p:sp>
        <p:nvSpPr>
          <p:cNvPr id="12" name="Rektangel 22">
            <a:extLst>
              <a:ext uri="{FF2B5EF4-FFF2-40B4-BE49-F238E27FC236}">
                <a16:creationId xmlns:a16="http://schemas.microsoft.com/office/drawing/2014/main" id="{4A46967A-F6EB-474E-BDD7-BB0F3163E258}"/>
              </a:ext>
            </a:extLst>
          </p:cNvPr>
          <p:cNvSpPr/>
          <p:nvPr userDrawn="1"/>
        </p:nvSpPr>
        <p:spPr>
          <a:xfrm>
            <a:off x="9927771" y="7024914"/>
            <a:ext cx="2264229" cy="56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sv-SE" sz="1100" dirty="0">
                <a:solidFill>
                  <a:schemeClr val="bg1">
                    <a:lumMod val="75000"/>
                  </a:schemeClr>
                </a:solidFill>
              </a:rPr>
              <a:t>Ändra logotypens färg genom att ändra bakgrundsfärg.</a:t>
            </a:r>
          </a:p>
        </p:txBody>
      </p:sp>
      <p:sp>
        <p:nvSpPr>
          <p:cNvPr id="2" name="Date Placeholder 1">
            <a:extLst>
              <a:ext uri="{FF2B5EF4-FFF2-40B4-BE49-F238E27FC236}">
                <a16:creationId xmlns:a16="http://schemas.microsoft.com/office/drawing/2014/main" id="{56CF30C6-0F2A-4096-9C48-60C719C87E36}"/>
              </a:ext>
            </a:extLst>
          </p:cNvPr>
          <p:cNvSpPr>
            <a:spLocks noGrp="1"/>
          </p:cNvSpPr>
          <p:nvPr>
            <p:ph type="dt" sz="half" idx="10"/>
          </p:nvPr>
        </p:nvSpPr>
        <p:spPr/>
        <p:txBody>
          <a:bodyPr/>
          <a:lstStyle/>
          <a:p>
            <a:fld id="{70BFC3AD-DCF7-4508-9046-B341DCB0A98A}" type="datetimeFigureOut">
              <a:rPr lang="en-SE" smtClean="0"/>
              <a:t>03/22/2024</a:t>
            </a:fld>
            <a:endParaRPr lang="en-SE"/>
          </a:p>
        </p:txBody>
      </p:sp>
      <p:sp>
        <p:nvSpPr>
          <p:cNvPr id="3" name="Footer Placeholder 2">
            <a:extLst>
              <a:ext uri="{FF2B5EF4-FFF2-40B4-BE49-F238E27FC236}">
                <a16:creationId xmlns:a16="http://schemas.microsoft.com/office/drawing/2014/main" id="{F203C7AB-32AA-467A-925F-B45F70362772}"/>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06510DE9-BABE-42E7-92D2-ACB0D6A602ED}"/>
              </a:ext>
            </a:extLst>
          </p:cNvPr>
          <p:cNvSpPr>
            <a:spLocks noGrp="1"/>
          </p:cNvSpPr>
          <p:nvPr>
            <p:ph type="sldNum" sz="quarter" idx="12"/>
          </p:nvPr>
        </p:nvSpPr>
        <p:spPr/>
        <p:txBody>
          <a:bodyPr/>
          <a:lstStyle/>
          <a:p>
            <a:fld id="{89F4016E-CEF3-4227-93AE-74A376F02A47}" type="slidenum">
              <a:rPr lang="en-SE" smtClean="0"/>
              <a:t>‹#›</a:t>
            </a:fld>
            <a:endParaRPr lang="en-SE"/>
          </a:p>
        </p:txBody>
      </p:sp>
      <p:sp>
        <p:nvSpPr>
          <p:cNvPr id="13" name="Platshållare för text 16">
            <a:extLst>
              <a:ext uri="{FF2B5EF4-FFF2-40B4-BE49-F238E27FC236}">
                <a16:creationId xmlns:a16="http://schemas.microsoft.com/office/drawing/2014/main" id="{5CD650DE-3F01-4E21-9B02-B103EE55C3B8}"/>
              </a:ext>
            </a:extLst>
          </p:cNvPr>
          <p:cNvSpPr>
            <a:spLocks noGrp="1"/>
          </p:cNvSpPr>
          <p:nvPr>
            <p:ph type="body" sz="quarter" idx="14"/>
          </p:nvPr>
        </p:nvSpPr>
        <p:spPr>
          <a:xfrm>
            <a:off x="839788" y="706027"/>
            <a:ext cx="5082041" cy="1748415"/>
          </a:xfrm>
        </p:spPr>
        <p:txBody>
          <a:bodyPr anchor="b">
            <a:normAutofit/>
          </a:bodyPr>
          <a:lstStyle>
            <a:lvl1pPr marL="0" indent="0">
              <a:lnSpc>
                <a:spcPct val="80000"/>
              </a:lnSpc>
              <a:spcBef>
                <a:spcPts val="0"/>
              </a:spcBef>
              <a:buNone/>
              <a:defRPr sz="4600">
                <a:solidFill>
                  <a:schemeClr val="tx1"/>
                </a:solidFill>
                <a:latin typeface="Hackney Vector"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14" name="Platshållare för text 18">
            <a:extLst>
              <a:ext uri="{FF2B5EF4-FFF2-40B4-BE49-F238E27FC236}">
                <a16:creationId xmlns:a16="http://schemas.microsoft.com/office/drawing/2014/main" id="{F33A8318-8998-43B1-BC47-D67FBAD6FADE}"/>
              </a:ext>
            </a:extLst>
          </p:cNvPr>
          <p:cNvSpPr>
            <a:spLocks noGrp="1"/>
          </p:cNvSpPr>
          <p:nvPr>
            <p:ph type="body" sz="quarter" idx="15"/>
          </p:nvPr>
        </p:nvSpPr>
        <p:spPr>
          <a:xfrm>
            <a:off x="839788" y="2454443"/>
            <a:ext cx="5082041" cy="3711408"/>
          </a:xfrm>
        </p:spPr>
        <p:txBody>
          <a:bodyPr>
            <a:normAutofit/>
          </a:bodyPr>
          <a:lstStyle>
            <a:lvl1pPr marL="0" indent="0">
              <a:buFont typeface="Arial" panose="020B0604020202020204" pitchFamily="34" charse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Tree>
    <p:extLst>
      <p:ext uri="{BB962C8B-B14F-4D97-AF65-F5344CB8AC3E}">
        <p14:creationId xmlns:p14="http://schemas.microsoft.com/office/powerpoint/2010/main" val="200580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ihandsfigur 23">
            <a:extLst>
              <a:ext uri="{FF2B5EF4-FFF2-40B4-BE49-F238E27FC236}">
                <a16:creationId xmlns:a16="http://schemas.microsoft.com/office/drawing/2014/main" id="{6DFF25BA-F5FD-475D-BD01-8B5C47201A56}"/>
              </a:ext>
            </a:extLst>
          </p:cNvPr>
          <p:cNvSpPr/>
          <p:nvPr userDrawn="1"/>
        </p:nvSpPr>
        <p:spPr>
          <a:xfrm>
            <a:off x="0" y="0"/>
            <a:ext cx="12192000" cy="6858000"/>
          </a:xfrm>
          <a:custGeom>
            <a:avLst/>
            <a:gdLst>
              <a:gd name="connsiteX0" fmla="*/ 442913 w 12192000"/>
              <a:gd name="connsiteY0" fmla="*/ 404813 h 6858000"/>
              <a:gd name="connsiteX1" fmla="*/ 442913 w 12192000"/>
              <a:gd name="connsiteY1" fmla="*/ 6453188 h 6858000"/>
              <a:gd name="connsiteX2" fmla="*/ 11749088 w 12192000"/>
              <a:gd name="connsiteY2" fmla="*/ 6453188 h 6858000"/>
              <a:gd name="connsiteX3" fmla="*/ 11749088 w 12192000"/>
              <a:gd name="connsiteY3" fmla="*/ 40481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42913" y="404813"/>
                </a:moveTo>
                <a:lnTo>
                  <a:pt x="442913" y="6453188"/>
                </a:lnTo>
                <a:lnTo>
                  <a:pt x="11749088" y="6453188"/>
                </a:lnTo>
                <a:lnTo>
                  <a:pt x="11749088" y="404813"/>
                </a:lnTo>
                <a:close/>
                <a:moveTo>
                  <a:pt x="0" y="0"/>
                </a:moveTo>
                <a:lnTo>
                  <a:pt x="12192000" y="0"/>
                </a:lnTo>
                <a:lnTo>
                  <a:pt x="12192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2" name="Title Placeholder 1">
            <a:extLst>
              <a:ext uri="{FF2B5EF4-FFF2-40B4-BE49-F238E27FC236}">
                <a16:creationId xmlns:a16="http://schemas.microsoft.com/office/drawing/2014/main" id="{B01C4E32-638C-44BD-B83A-E7BD23D9F032}"/>
              </a:ext>
            </a:extLst>
          </p:cNvPr>
          <p:cNvSpPr>
            <a:spLocks noGrp="1"/>
          </p:cNvSpPr>
          <p:nvPr>
            <p:ph type="title"/>
          </p:nvPr>
        </p:nvSpPr>
        <p:spPr>
          <a:xfrm>
            <a:off x="838200" y="401053"/>
            <a:ext cx="10515600" cy="1289635"/>
          </a:xfrm>
          <a:prstGeom prst="rect">
            <a:avLst/>
          </a:prstGeom>
        </p:spPr>
        <p:txBody>
          <a:bodyPr vert="horz" lIns="91440" tIns="45720" rIns="91440" bIns="45720" rtlCol="0" anchor="ctr">
            <a:normAutofit/>
          </a:bodyPr>
          <a:lstStyle/>
          <a:p>
            <a:r>
              <a:rPr lang="sv-SE"/>
              <a:t>Klicka här för att ändra mall för rubrikformat</a:t>
            </a:r>
            <a:endParaRPr lang="en-SE" dirty="0"/>
          </a:p>
        </p:txBody>
      </p:sp>
      <p:sp>
        <p:nvSpPr>
          <p:cNvPr id="3" name="Text Placeholder 2">
            <a:extLst>
              <a:ext uri="{FF2B5EF4-FFF2-40B4-BE49-F238E27FC236}">
                <a16:creationId xmlns:a16="http://schemas.microsoft.com/office/drawing/2014/main" id="{F55A828E-12EB-4A02-AA52-1D2B0B1E5C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Date Placeholder 3">
            <a:extLst>
              <a:ext uri="{FF2B5EF4-FFF2-40B4-BE49-F238E27FC236}">
                <a16:creationId xmlns:a16="http://schemas.microsoft.com/office/drawing/2014/main" id="{0E65189C-B13D-43A8-A5B5-CCD55B7B54F5}"/>
              </a:ext>
            </a:extLst>
          </p:cNvPr>
          <p:cNvSpPr>
            <a:spLocks noGrp="1"/>
          </p:cNvSpPr>
          <p:nvPr>
            <p:ph type="dt" sz="half" idx="2"/>
          </p:nvPr>
        </p:nvSpPr>
        <p:spPr>
          <a:xfrm>
            <a:off x="838200" y="6446569"/>
            <a:ext cx="2743200" cy="365125"/>
          </a:xfrm>
          <a:prstGeom prst="rect">
            <a:avLst/>
          </a:prstGeom>
        </p:spPr>
        <p:txBody>
          <a:bodyPr vert="horz" lIns="91440" tIns="45720" rIns="91440" bIns="45720" rtlCol="0" anchor="ctr"/>
          <a:lstStyle>
            <a:lvl1pPr algn="l">
              <a:defRPr sz="800">
                <a:solidFill>
                  <a:schemeClr val="bg1"/>
                </a:solidFill>
              </a:defRPr>
            </a:lvl1pPr>
          </a:lstStyle>
          <a:p>
            <a:fld id="{70BFC3AD-DCF7-4508-9046-B341DCB0A98A}" type="datetimeFigureOut">
              <a:rPr lang="en-SE" smtClean="0"/>
              <a:pPr/>
              <a:t>03/22/2024</a:t>
            </a:fld>
            <a:endParaRPr lang="en-SE" dirty="0"/>
          </a:p>
        </p:txBody>
      </p:sp>
      <p:sp>
        <p:nvSpPr>
          <p:cNvPr id="5" name="Footer Placeholder 4">
            <a:extLst>
              <a:ext uri="{FF2B5EF4-FFF2-40B4-BE49-F238E27FC236}">
                <a16:creationId xmlns:a16="http://schemas.microsoft.com/office/drawing/2014/main" id="{FDE36891-E763-4469-B3F4-EE99BF32C0FC}"/>
              </a:ext>
            </a:extLst>
          </p:cNvPr>
          <p:cNvSpPr>
            <a:spLocks noGrp="1"/>
          </p:cNvSpPr>
          <p:nvPr>
            <p:ph type="ftr" sz="quarter" idx="3"/>
          </p:nvPr>
        </p:nvSpPr>
        <p:spPr>
          <a:xfrm>
            <a:off x="4038600" y="6446569"/>
            <a:ext cx="4114800" cy="365125"/>
          </a:xfrm>
          <a:prstGeom prst="rect">
            <a:avLst/>
          </a:prstGeom>
        </p:spPr>
        <p:txBody>
          <a:bodyPr vert="horz" lIns="91440" tIns="45720" rIns="91440" bIns="45720" rtlCol="0" anchor="ctr"/>
          <a:lstStyle>
            <a:lvl1pPr algn="ctr">
              <a:defRPr sz="800">
                <a:solidFill>
                  <a:schemeClr val="bg1"/>
                </a:solidFill>
              </a:defRPr>
            </a:lvl1pPr>
          </a:lstStyle>
          <a:p>
            <a:endParaRPr lang="en-SE"/>
          </a:p>
        </p:txBody>
      </p:sp>
      <p:sp>
        <p:nvSpPr>
          <p:cNvPr id="6" name="Slide Number Placeholder 5">
            <a:extLst>
              <a:ext uri="{FF2B5EF4-FFF2-40B4-BE49-F238E27FC236}">
                <a16:creationId xmlns:a16="http://schemas.microsoft.com/office/drawing/2014/main" id="{C1B178E3-29A9-453E-9782-FB959CD810A4}"/>
              </a:ext>
            </a:extLst>
          </p:cNvPr>
          <p:cNvSpPr>
            <a:spLocks noGrp="1"/>
          </p:cNvSpPr>
          <p:nvPr>
            <p:ph type="sldNum" sz="quarter" idx="4"/>
          </p:nvPr>
        </p:nvSpPr>
        <p:spPr>
          <a:xfrm>
            <a:off x="8610600" y="6446569"/>
            <a:ext cx="2743200" cy="365125"/>
          </a:xfrm>
          <a:prstGeom prst="rect">
            <a:avLst/>
          </a:prstGeom>
        </p:spPr>
        <p:txBody>
          <a:bodyPr vert="horz" lIns="91440" tIns="45720" rIns="91440" bIns="45720" rtlCol="0" anchor="ctr"/>
          <a:lstStyle>
            <a:lvl1pPr algn="r">
              <a:defRPr sz="800">
                <a:solidFill>
                  <a:schemeClr val="bg1"/>
                </a:solidFill>
              </a:defRPr>
            </a:lvl1pPr>
          </a:lstStyle>
          <a:p>
            <a:fld id="{89F4016E-CEF3-4227-93AE-74A376F02A47}" type="slidenum">
              <a:rPr lang="en-SE" smtClean="0"/>
              <a:pPr/>
              <a:t>‹#›</a:t>
            </a:fld>
            <a:endParaRPr lang="en-SE"/>
          </a:p>
        </p:txBody>
      </p:sp>
      <p:grpSp>
        <p:nvGrpSpPr>
          <p:cNvPr id="8" name="Grupp 7">
            <a:extLst>
              <a:ext uri="{FF2B5EF4-FFF2-40B4-BE49-F238E27FC236}">
                <a16:creationId xmlns:a16="http://schemas.microsoft.com/office/drawing/2014/main" id="{FAB6787C-201C-4471-A717-93AE127A14D8}"/>
              </a:ext>
            </a:extLst>
          </p:cNvPr>
          <p:cNvGrpSpPr/>
          <p:nvPr userDrawn="1"/>
        </p:nvGrpSpPr>
        <p:grpSpPr>
          <a:xfrm>
            <a:off x="10411769" y="5721350"/>
            <a:ext cx="937630" cy="443468"/>
            <a:chOff x="10411769" y="5721350"/>
            <a:chExt cx="937630" cy="443468"/>
          </a:xfrm>
        </p:grpSpPr>
        <p:sp>
          <p:nvSpPr>
            <p:cNvPr id="9" name="Frihandsfigur 8">
              <a:extLst>
                <a:ext uri="{FF2B5EF4-FFF2-40B4-BE49-F238E27FC236}">
                  <a16:creationId xmlns:a16="http://schemas.microsoft.com/office/drawing/2014/main" id="{FE2AAD7C-50E0-4FAA-BBD4-2979450EBD6D}"/>
                </a:ext>
              </a:extLst>
            </p:cNvPr>
            <p:cNvSpPr/>
            <p:nvPr/>
          </p:nvSpPr>
          <p:spPr>
            <a:xfrm>
              <a:off x="10411769" y="5721350"/>
              <a:ext cx="125850" cy="183101"/>
            </a:xfrm>
            <a:custGeom>
              <a:avLst/>
              <a:gdLst>
                <a:gd name="connsiteX0" fmla="*/ 18145 w 125850"/>
                <a:gd name="connsiteY0" fmla="*/ 129068 h 183101"/>
                <a:gd name="connsiteX1" fmla="*/ 24889 w 125850"/>
                <a:gd name="connsiteY1" fmla="*/ 128049 h 183101"/>
                <a:gd name="connsiteX2" fmla="*/ 63516 w 125850"/>
                <a:gd name="connsiteY2" fmla="*/ 143341 h 183101"/>
                <a:gd name="connsiteX3" fmla="*/ 82114 w 125850"/>
                <a:gd name="connsiteY3" fmla="*/ 129272 h 183101"/>
                <a:gd name="connsiteX4" fmla="*/ 2204 w 125850"/>
                <a:gd name="connsiteY4" fmla="*/ 54441 h 183101"/>
                <a:gd name="connsiteX5" fmla="*/ 64947 w 125850"/>
                <a:gd name="connsiteY5" fmla="*/ 0 h 183101"/>
                <a:gd name="connsiteX6" fmla="*/ 119311 w 125850"/>
                <a:gd name="connsiteY6" fmla="*/ 17535 h 183101"/>
                <a:gd name="connsiteX7" fmla="*/ 120537 w 125850"/>
                <a:gd name="connsiteY7" fmla="*/ 23244 h 183101"/>
                <a:gd name="connsiteX8" fmla="*/ 106435 w 125850"/>
                <a:gd name="connsiteY8" fmla="*/ 50567 h 183101"/>
                <a:gd name="connsiteX9" fmla="*/ 99691 w 125850"/>
                <a:gd name="connsiteY9" fmla="*/ 52198 h 183101"/>
                <a:gd name="connsiteX10" fmla="*/ 64742 w 125850"/>
                <a:gd name="connsiteY10" fmla="*/ 39760 h 183101"/>
                <a:gd name="connsiteX11" fmla="*/ 45940 w 125850"/>
                <a:gd name="connsiteY11" fmla="*/ 53625 h 183101"/>
                <a:gd name="connsiteX12" fmla="*/ 125851 w 125850"/>
                <a:gd name="connsiteY12" fmla="*/ 128049 h 183101"/>
                <a:gd name="connsiteX13" fmla="*/ 63312 w 125850"/>
                <a:gd name="connsiteY13" fmla="*/ 183101 h 183101"/>
                <a:gd name="connsiteX14" fmla="*/ 1590 w 125850"/>
                <a:gd name="connsiteY14" fmla="*/ 160672 h 183101"/>
                <a:gd name="connsiteX15" fmla="*/ 773 w 125850"/>
                <a:gd name="connsiteY15" fmla="*/ 154556 h 183101"/>
                <a:gd name="connsiteX16" fmla="*/ 18145 w 125850"/>
                <a:gd name="connsiteY16" fmla="*/ 129068 h 18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850" h="183101">
                  <a:moveTo>
                    <a:pt x="18145" y="129068"/>
                  </a:moveTo>
                  <a:cubicBezTo>
                    <a:pt x="19575" y="126825"/>
                    <a:pt x="22641" y="126417"/>
                    <a:pt x="24889" y="128049"/>
                  </a:cubicBezTo>
                  <a:cubicBezTo>
                    <a:pt x="31838" y="133350"/>
                    <a:pt x="46962" y="143341"/>
                    <a:pt x="63516" y="143341"/>
                  </a:cubicBezTo>
                  <a:cubicBezTo>
                    <a:pt x="72509" y="143341"/>
                    <a:pt x="82114" y="139875"/>
                    <a:pt x="82114" y="129272"/>
                  </a:cubicBezTo>
                  <a:cubicBezTo>
                    <a:pt x="82114" y="108270"/>
                    <a:pt x="2204" y="108882"/>
                    <a:pt x="2204" y="54441"/>
                  </a:cubicBezTo>
                  <a:cubicBezTo>
                    <a:pt x="1999" y="21613"/>
                    <a:pt x="29590" y="0"/>
                    <a:pt x="64947" y="0"/>
                  </a:cubicBezTo>
                  <a:cubicBezTo>
                    <a:pt x="94581" y="0"/>
                    <a:pt x="112566" y="12030"/>
                    <a:pt x="119311" y="17535"/>
                  </a:cubicBezTo>
                  <a:cubicBezTo>
                    <a:pt x="120946" y="18963"/>
                    <a:pt x="121559" y="21409"/>
                    <a:pt x="120537" y="23244"/>
                  </a:cubicBezTo>
                  <a:lnTo>
                    <a:pt x="106435" y="50567"/>
                  </a:lnTo>
                  <a:cubicBezTo>
                    <a:pt x="105209" y="53014"/>
                    <a:pt x="101939" y="53829"/>
                    <a:pt x="99691" y="52198"/>
                  </a:cubicBezTo>
                  <a:cubicBezTo>
                    <a:pt x="93151" y="47712"/>
                    <a:pt x="79866" y="39760"/>
                    <a:pt x="64742" y="39760"/>
                  </a:cubicBezTo>
                  <a:cubicBezTo>
                    <a:pt x="55750" y="39760"/>
                    <a:pt x="45940" y="43634"/>
                    <a:pt x="45940" y="53625"/>
                  </a:cubicBezTo>
                  <a:cubicBezTo>
                    <a:pt x="45940" y="75850"/>
                    <a:pt x="125851" y="71976"/>
                    <a:pt x="125851" y="128049"/>
                  </a:cubicBezTo>
                  <a:cubicBezTo>
                    <a:pt x="125851" y="157614"/>
                    <a:pt x="103165" y="183101"/>
                    <a:pt x="63312" y="183101"/>
                  </a:cubicBezTo>
                  <a:cubicBezTo>
                    <a:pt x="30407" y="183101"/>
                    <a:pt x="8948" y="167401"/>
                    <a:pt x="1590" y="160672"/>
                  </a:cubicBezTo>
                  <a:cubicBezTo>
                    <a:pt x="-249" y="159041"/>
                    <a:pt x="-453" y="156391"/>
                    <a:pt x="773" y="154556"/>
                  </a:cubicBezTo>
                  <a:lnTo>
                    <a:pt x="18145" y="129068"/>
                  </a:lnTo>
                  <a:close/>
                </a:path>
              </a:pathLst>
            </a:custGeom>
            <a:solidFill>
              <a:srgbClr val="000000"/>
            </a:solidFill>
            <a:ln w="2034" cap="flat">
              <a:noFill/>
              <a:prstDash val="solid"/>
              <a:miter/>
            </a:ln>
          </p:spPr>
          <p:txBody>
            <a:bodyPr rtlCol="0" anchor="ctr"/>
            <a:lstStyle/>
            <a:p>
              <a:endParaRPr lang="sv-SE"/>
            </a:p>
          </p:txBody>
        </p:sp>
        <p:sp>
          <p:nvSpPr>
            <p:cNvPr id="10" name="Frihandsfigur 9">
              <a:extLst>
                <a:ext uri="{FF2B5EF4-FFF2-40B4-BE49-F238E27FC236}">
                  <a16:creationId xmlns:a16="http://schemas.microsoft.com/office/drawing/2014/main" id="{5847E742-BC70-4919-A882-83C52D9D6F28}"/>
                </a:ext>
              </a:extLst>
            </p:cNvPr>
            <p:cNvSpPr/>
            <p:nvPr/>
          </p:nvSpPr>
          <p:spPr>
            <a:xfrm>
              <a:off x="10557648" y="5724204"/>
              <a:ext cx="148989" cy="180246"/>
            </a:xfrm>
            <a:custGeom>
              <a:avLst/>
              <a:gdLst>
                <a:gd name="connsiteX0" fmla="*/ 3066 w 148989"/>
                <a:gd name="connsiteY0" fmla="*/ 204 h 180246"/>
                <a:gd name="connsiteX1" fmla="*/ 40671 w 148989"/>
                <a:gd name="connsiteY1" fmla="*/ 204 h 180246"/>
                <a:gd name="connsiteX2" fmla="*/ 43736 w 148989"/>
                <a:gd name="connsiteY2" fmla="*/ 3262 h 180246"/>
                <a:gd name="connsiteX3" fmla="*/ 43736 w 148989"/>
                <a:gd name="connsiteY3" fmla="*/ 106435 h 180246"/>
                <a:gd name="connsiteX4" fmla="*/ 85429 w 148989"/>
                <a:gd name="connsiteY4" fmla="*/ 139467 h 180246"/>
                <a:gd name="connsiteX5" fmla="*/ 105253 w 148989"/>
                <a:gd name="connsiteY5" fmla="*/ 112348 h 180246"/>
                <a:gd name="connsiteX6" fmla="*/ 105253 w 148989"/>
                <a:gd name="connsiteY6" fmla="*/ 3058 h 180246"/>
                <a:gd name="connsiteX7" fmla="*/ 108319 w 148989"/>
                <a:gd name="connsiteY7" fmla="*/ 0 h 180246"/>
                <a:gd name="connsiteX8" fmla="*/ 145924 w 148989"/>
                <a:gd name="connsiteY8" fmla="*/ 0 h 180246"/>
                <a:gd name="connsiteX9" fmla="*/ 148990 w 148989"/>
                <a:gd name="connsiteY9" fmla="*/ 3058 h 180246"/>
                <a:gd name="connsiteX10" fmla="*/ 148990 w 148989"/>
                <a:gd name="connsiteY10" fmla="*/ 112145 h 180246"/>
                <a:gd name="connsiteX11" fmla="*/ 75006 w 148989"/>
                <a:gd name="connsiteY11" fmla="*/ 180247 h 180246"/>
                <a:gd name="connsiteX12" fmla="*/ 0 w 148989"/>
                <a:gd name="connsiteY12" fmla="*/ 112145 h 180246"/>
                <a:gd name="connsiteX13" fmla="*/ 0 w 148989"/>
                <a:gd name="connsiteY13" fmla="*/ 3058 h 180246"/>
                <a:gd name="connsiteX14" fmla="*/ 3066 w 148989"/>
                <a:gd name="connsiteY14" fmla="*/ 204 h 18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89" h="180246">
                  <a:moveTo>
                    <a:pt x="3066" y="204"/>
                  </a:moveTo>
                  <a:lnTo>
                    <a:pt x="40671" y="204"/>
                  </a:lnTo>
                  <a:cubicBezTo>
                    <a:pt x="42306" y="204"/>
                    <a:pt x="43736" y="1631"/>
                    <a:pt x="43736" y="3262"/>
                  </a:cubicBezTo>
                  <a:lnTo>
                    <a:pt x="43736" y="106435"/>
                  </a:lnTo>
                  <a:cubicBezTo>
                    <a:pt x="43736" y="128253"/>
                    <a:pt x="64378" y="145176"/>
                    <a:pt x="85429" y="139467"/>
                  </a:cubicBezTo>
                  <a:cubicBezTo>
                    <a:pt x="97692" y="136205"/>
                    <a:pt x="105253" y="127029"/>
                    <a:pt x="105253" y="112348"/>
                  </a:cubicBezTo>
                  <a:lnTo>
                    <a:pt x="105253" y="3058"/>
                  </a:lnTo>
                  <a:cubicBezTo>
                    <a:pt x="105253" y="1427"/>
                    <a:pt x="106684" y="0"/>
                    <a:pt x="108319" y="0"/>
                  </a:cubicBezTo>
                  <a:lnTo>
                    <a:pt x="145924" y="0"/>
                  </a:lnTo>
                  <a:cubicBezTo>
                    <a:pt x="147559" y="0"/>
                    <a:pt x="148990" y="1427"/>
                    <a:pt x="148990" y="3058"/>
                  </a:cubicBezTo>
                  <a:lnTo>
                    <a:pt x="148990" y="112145"/>
                  </a:lnTo>
                  <a:cubicBezTo>
                    <a:pt x="148990" y="152109"/>
                    <a:pt x="119764" y="180247"/>
                    <a:pt x="75006" y="180247"/>
                  </a:cubicBezTo>
                  <a:cubicBezTo>
                    <a:pt x="29430" y="180247"/>
                    <a:pt x="0" y="152109"/>
                    <a:pt x="0" y="112145"/>
                  </a:cubicBezTo>
                  <a:lnTo>
                    <a:pt x="0" y="3058"/>
                  </a:lnTo>
                  <a:cubicBezTo>
                    <a:pt x="0" y="1427"/>
                    <a:pt x="1431" y="204"/>
                    <a:pt x="3066" y="204"/>
                  </a:cubicBezTo>
                  <a:close/>
                </a:path>
              </a:pathLst>
            </a:custGeom>
            <a:solidFill>
              <a:srgbClr val="000000"/>
            </a:solidFill>
            <a:ln w="2034" cap="flat">
              <a:noFill/>
              <a:prstDash val="solid"/>
              <a:miter/>
            </a:ln>
          </p:spPr>
          <p:txBody>
            <a:bodyPr rtlCol="0" anchor="ctr"/>
            <a:lstStyle/>
            <a:p>
              <a:endParaRPr lang="sv-SE"/>
            </a:p>
          </p:txBody>
        </p:sp>
        <p:sp>
          <p:nvSpPr>
            <p:cNvPr id="11" name="Frihandsfigur 10">
              <a:extLst>
                <a:ext uri="{FF2B5EF4-FFF2-40B4-BE49-F238E27FC236}">
                  <a16:creationId xmlns:a16="http://schemas.microsoft.com/office/drawing/2014/main" id="{C28A6C51-07DD-496A-A35B-0043001E2DD9}"/>
                </a:ext>
              </a:extLst>
            </p:cNvPr>
            <p:cNvSpPr/>
            <p:nvPr/>
          </p:nvSpPr>
          <p:spPr>
            <a:xfrm>
              <a:off x="10731776" y="5724408"/>
              <a:ext cx="43532" cy="177188"/>
            </a:xfrm>
            <a:custGeom>
              <a:avLst/>
              <a:gdLst>
                <a:gd name="connsiteX0" fmla="*/ 4088 w 43532"/>
                <a:gd name="connsiteY0" fmla="*/ 0 h 177188"/>
                <a:gd name="connsiteX1" fmla="*/ 39444 w 43532"/>
                <a:gd name="connsiteY1" fmla="*/ 0 h 177188"/>
                <a:gd name="connsiteX2" fmla="*/ 43532 w 43532"/>
                <a:gd name="connsiteY2" fmla="*/ 4078 h 177188"/>
                <a:gd name="connsiteX3" fmla="*/ 43532 w 43532"/>
                <a:gd name="connsiteY3" fmla="*/ 173110 h 177188"/>
                <a:gd name="connsiteX4" fmla="*/ 39444 w 43532"/>
                <a:gd name="connsiteY4" fmla="*/ 177188 h 177188"/>
                <a:gd name="connsiteX5" fmla="*/ 4088 w 43532"/>
                <a:gd name="connsiteY5" fmla="*/ 177188 h 177188"/>
                <a:gd name="connsiteX6" fmla="*/ 0 w 43532"/>
                <a:gd name="connsiteY6" fmla="*/ 173110 h 177188"/>
                <a:gd name="connsiteX7" fmla="*/ 0 w 43532"/>
                <a:gd name="connsiteY7" fmla="*/ 4078 h 177188"/>
                <a:gd name="connsiteX8" fmla="*/ 4088 w 43532"/>
                <a:gd name="connsiteY8" fmla="*/ 0 h 17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32" h="177188">
                  <a:moveTo>
                    <a:pt x="4088" y="0"/>
                  </a:moveTo>
                  <a:lnTo>
                    <a:pt x="39444" y="0"/>
                  </a:lnTo>
                  <a:cubicBezTo>
                    <a:pt x="41693" y="0"/>
                    <a:pt x="43532" y="1835"/>
                    <a:pt x="43532" y="4078"/>
                  </a:cubicBezTo>
                  <a:lnTo>
                    <a:pt x="43532" y="173110"/>
                  </a:lnTo>
                  <a:cubicBezTo>
                    <a:pt x="43532" y="175353"/>
                    <a:pt x="41693" y="177188"/>
                    <a:pt x="39444" y="177188"/>
                  </a:cubicBezTo>
                  <a:lnTo>
                    <a:pt x="4088" y="177188"/>
                  </a:lnTo>
                  <a:cubicBezTo>
                    <a:pt x="1839" y="177188"/>
                    <a:pt x="0" y="175353"/>
                    <a:pt x="0" y="173110"/>
                  </a:cubicBezTo>
                  <a:lnTo>
                    <a:pt x="0" y="4078"/>
                  </a:lnTo>
                  <a:cubicBezTo>
                    <a:pt x="0" y="1835"/>
                    <a:pt x="1839" y="0"/>
                    <a:pt x="4088" y="0"/>
                  </a:cubicBezTo>
                  <a:close/>
                </a:path>
              </a:pathLst>
            </a:custGeom>
            <a:solidFill>
              <a:srgbClr val="000000"/>
            </a:solidFill>
            <a:ln w="2034" cap="flat">
              <a:noFill/>
              <a:prstDash val="solid"/>
              <a:miter/>
            </a:ln>
          </p:spPr>
          <p:txBody>
            <a:bodyPr rtlCol="0" anchor="ctr"/>
            <a:lstStyle/>
            <a:p>
              <a:endParaRPr lang="sv-SE"/>
            </a:p>
          </p:txBody>
        </p:sp>
        <p:sp>
          <p:nvSpPr>
            <p:cNvPr id="12" name="Frihandsfigur 11">
              <a:extLst>
                <a:ext uri="{FF2B5EF4-FFF2-40B4-BE49-F238E27FC236}">
                  <a16:creationId xmlns:a16="http://schemas.microsoft.com/office/drawing/2014/main" id="{33D8D1AC-3B23-4CB9-A1CA-AB96103EF571}"/>
                </a:ext>
              </a:extLst>
            </p:cNvPr>
            <p:cNvSpPr/>
            <p:nvPr/>
          </p:nvSpPr>
          <p:spPr>
            <a:xfrm>
              <a:off x="10797585" y="5721350"/>
              <a:ext cx="163417" cy="183101"/>
            </a:xfrm>
            <a:custGeom>
              <a:avLst/>
              <a:gdLst>
                <a:gd name="connsiteX0" fmla="*/ 93195 w 163417"/>
                <a:gd name="connsiteY0" fmla="*/ 0 h 183101"/>
                <a:gd name="connsiteX1" fmla="*/ 156756 w 163417"/>
                <a:gd name="connsiteY1" fmla="*/ 22225 h 183101"/>
                <a:gd name="connsiteX2" fmla="*/ 157778 w 163417"/>
                <a:gd name="connsiteY2" fmla="*/ 28546 h 183101"/>
                <a:gd name="connsiteX3" fmla="*/ 142654 w 163417"/>
                <a:gd name="connsiteY3" fmla="*/ 53014 h 183101"/>
                <a:gd name="connsiteX4" fmla="*/ 135501 w 163417"/>
                <a:gd name="connsiteY4" fmla="*/ 54441 h 183101"/>
                <a:gd name="connsiteX5" fmla="*/ 95239 w 163417"/>
                <a:gd name="connsiteY5" fmla="*/ 39760 h 183101"/>
                <a:gd name="connsiteX6" fmla="*/ 44963 w 163417"/>
                <a:gd name="connsiteY6" fmla="*/ 90327 h 183101"/>
                <a:gd name="connsiteX7" fmla="*/ 95239 w 163417"/>
                <a:gd name="connsiteY7" fmla="*/ 143545 h 183101"/>
                <a:gd name="connsiteX8" fmla="*/ 138567 w 163417"/>
                <a:gd name="connsiteY8" fmla="*/ 125398 h 183101"/>
                <a:gd name="connsiteX9" fmla="*/ 145720 w 163417"/>
                <a:gd name="connsiteY9" fmla="*/ 126214 h 183101"/>
                <a:gd name="connsiteX10" fmla="*/ 162479 w 163417"/>
                <a:gd name="connsiteY10" fmla="*/ 150070 h 183101"/>
                <a:gd name="connsiteX11" fmla="*/ 161866 w 163417"/>
                <a:gd name="connsiteY11" fmla="*/ 156391 h 183101"/>
                <a:gd name="connsiteX12" fmla="*/ 93195 w 163417"/>
                <a:gd name="connsiteY12" fmla="*/ 183101 h 183101"/>
                <a:gd name="connsiteX13" fmla="*/ 0 w 163417"/>
                <a:gd name="connsiteY13" fmla="*/ 91143 h 183101"/>
                <a:gd name="connsiteX14" fmla="*/ 93195 w 163417"/>
                <a:gd name="connsiteY14" fmla="*/ 0 h 18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417" h="183101">
                  <a:moveTo>
                    <a:pt x="93195" y="0"/>
                  </a:moveTo>
                  <a:cubicBezTo>
                    <a:pt x="127939" y="0"/>
                    <a:pt x="149399" y="15700"/>
                    <a:pt x="156756" y="22225"/>
                  </a:cubicBezTo>
                  <a:cubicBezTo>
                    <a:pt x="158595" y="23856"/>
                    <a:pt x="159004" y="26507"/>
                    <a:pt x="157778" y="28546"/>
                  </a:cubicBezTo>
                  <a:lnTo>
                    <a:pt x="142654" y="53014"/>
                  </a:lnTo>
                  <a:cubicBezTo>
                    <a:pt x="141224" y="55461"/>
                    <a:pt x="137954" y="56072"/>
                    <a:pt x="135501" y="54441"/>
                  </a:cubicBezTo>
                  <a:cubicBezTo>
                    <a:pt x="128348" y="49140"/>
                    <a:pt x="113020" y="39760"/>
                    <a:pt x="95239" y="39760"/>
                  </a:cubicBezTo>
                  <a:cubicBezTo>
                    <a:pt x="61108" y="39760"/>
                    <a:pt x="44963" y="64840"/>
                    <a:pt x="44963" y="90327"/>
                  </a:cubicBezTo>
                  <a:cubicBezTo>
                    <a:pt x="44963" y="116630"/>
                    <a:pt x="62335" y="143545"/>
                    <a:pt x="95239" y="143545"/>
                  </a:cubicBezTo>
                  <a:cubicBezTo>
                    <a:pt x="115063" y="143545"/>
                    <a:pt x="131209" y="131719"/>
                    <a:pt x="138567" y="125398"/>
                  </a:cubicBezTo>
                  <a:cubicBezTo>
                    <a:pt x="140815" y="123563"/>
                    <a:pt x="144085" y="123971"/>
                    <a:pt x="145720" y="126214"/>
                  </a:cubicBezTo>
                  <a:lnTo>
                    <a:pt x="162479" y="150070"/>
                  </a:lnTo>
                  <a:cubicBezTo>
                    <a:pt x="163909" y="152109"/>
                    <a:pt x="163705" y="154759"/>
                    <a:pt x="161866" y="156391"/>
                  </a:cubicBezTo>
                  <a:cubicBezTo>
                    <a:pt x="153895" y="163935"/>
                    <a:pt x="130392" y="183101"/>
                    <a:pt x="93195" y="183101"/>
                  </a:cubicBezTo>
                  <a:cubicBezTo>
                    <a:pt x="37605" y="183101"/>
                    <a:pt x="0" y="143749"/>
                    <a:pt x="0" y="91143"/>
                  </a:cubicBezTo>
                  <a:cubicBezTo>
                    <a:pt x="204" y="39556"/>
                    <a:pt x="39853" y="0"/>
                    <a:pt x="93195" y="0"/>
                  </a:cubicBezTo>
                  <a:close/>
                </a:path>
              </a:pathLst>
            </a:custGeom>
            <a:solidFill>
              <a:srgbClr val="000000"/>
            </a:solidFill>
            <a:ln w="2034" cap="flat">
              <a:no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BAF5F0E2-CA36-4802-AC75-65A5218D080A}"/>
                </a:ext>
              </a:extLst>
            </p:cNvPr>
            <p:cNvSpPr/>
            <p:nvPr/>
          </p:nvSpPr>
          <p:spPr>
            <a:xfrm>
              <a:off x="10984180" y="5724408"/>
              <a:ext cx="43736" cy="177392"/>
            </a:xfrm>
            <a:custGeom>
              <a:avLst/>
              <a:gdLst>
                <a:gd name="connsiteX0" fmla="*/ 4088 w 43736"/>
                <a:gd name="connsiteY0" fmla="*/ 0 h 177392"/>
                <a:gd name="connsiteX1" fmla="*/ 39649 w 43736"/>
                <a:gd name="connsiteY1" fmla="*/ 0 h 177392"/>
                <a:gd name="connsiteX2" fmla="*/ 43736 w 43736"/>
                <a:gd name="connsiteY2" fmla="*/ 4078 h 177392"/>
                <a:gd name="connsiteX3" fmla="*/ 43736 w 43736"/>
                <a:gd name="connsiteY3" fmla="*/ 173314 h 177392"/>
                <a:gd name="connsiteX4" fmla="*/ 39649 w 43736"/>
                <a:gd name="connsiteY4" fmla="*/ 177392 h 177392"/>
                <a:gd name="connsiteX5" fmla="*/ 4088 w 43736"/>
                <a:gd name="connsiteY5" fmla="*/ 177392 h 177392"/>
                <a:gd name="connsiteX6" fmla="*/ 0 w 43736"/>
                <a:gd name="connsiteY6" fmla="*/ 173314 h 177392"/>
                <a:gd name="connsiteX7" fmla="*/ 0 w 43736"/>
                <a:gd name="connsiteY7" fmla="*/ 4078 h 177392"/>
                <a:gd name="connsiteX8" fmla="*/ 4088 w 43736"/>
                <a:gd name="connsiteY8" fmla="*/ 0 h 17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36" h="177392">
                  <a:moveTo>
                    <a:pt x="4088" y="0"/>
                  </a:moveTo>
                  <a:lnTo>
                    <a:pt x="39649" y="0"/>
                  </a:lnTo>
                  <a:cubicBezTo>
                    <a:pt x="41897" y="0"/>
                    <a:pt x="43736" y="1835"/>
                    <a:pt x="43736" y="4078"/>
                  </a:cubicBezTo>
                  <a:lnTo>
                    <a:pt x="43736" y="173314"/>
                  </a:lnTo>
                  <a:cubicBezTo>
                    <a:pt x="43736" y="175557"/>
                    <a:pt x="41897" y="177392"/>
                    <a:pt x="39649" y="177392"/>
                  </a:cubicBezTo>
                  <a:lnTo>
                    <a:pt x="4088" y="177392"/>
                  </a:lnTo>
                  <a:cubicBezTo>
                    <a:pt x="1839" y="177392"/>
                    <a:pt x="0" y="175557"/>
                    <a:pt x="0" y="173314"/>
                  </a:cubicBezTo>
                  <a:lnTo>
                    <a:pt x="0" y="4078"/>
                  </a:lnTo>
                  <a:cubicBezTo>
                    <a:pt x="0" y="1631"/>
                    <a:pt x="1839" y="0"/>
                    <a:pt x="4088" y="0"/>
                  </a:cubicBezTo>
                  <a:close/>
                </a:path>
              </a:pathLst>
            </a:custGeom>
            <a:solidFill>
              <a:srgbClr val="000000"/>
            </a:solidFill>
            <a:ln w="2034"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96932EDB-DC63-46A2-B276-6B897A543799}"/>
                </a:ext>
              </a:extLst>
            </p:cNvPr>
            <p:cNvSpPr/>
            <p:nvPr/>
          </p:nvSpPr>
          <p:spPr>
            <a:xfrm>
              <a:off x="11054077" y="5724408"/>
              <a:ext cx="154435" cy="177188"/>
            </a:xfrm>
            <a:custGeom>
              <a:avLst/>
              <a:gdLst>
                <a:gd name="connsiteX0" fmla="*/ 3679 w 154435"/>
                <a:gd name="connsiteY0" fmla="*/ 0 h 177188"/>
                <a:gd name="connsiteX1" fmla="*/ 59678 w 154435"/>
                <a:gd name="connsiteY1" fmla="*/ 0 h 177188"/>
                <a:gd name="connsiteX2" fmla="*/ 150829 w 154435"/>
                <a:gd name="connsiteY2" fmla="*/ 118465 h 177188"/>
                <a:gd name="connsiteX3" fmla="*/ 63152 w 154435"/>
                <a:gd name="connsiteY3" fmla="*/ 177188 h 177188"/>
                <a:gd name="connsiteX4" fmla="*/ 3679 w 154435"/>
                <a:gd name="connsiteY4" fmla="*/ 177188 h 177188"/>
                <a:gd name="connsiteX5" fmla="*/ 0 w 154435"/>
                <a:gd name="connsiteY5" fmla="*/ 173518 h 177188"/>
                <a:gd name="connsiteX6" fmla="*/ 0 w 154435"/>
                <a:gd name="connsiteY6" fmla="*/ 3466 h 177188"/>
                <a:gd name="connsiteX7" fmla="*/ 3679 w 154435"/>
                <a:gd name="connsiteY7" fmla="*/ 0 h 177188"/>
                <a:gd name="connsiteX8" fmla="*/ 61517 w 154435"/>
                <a:gd name="connsiteY8" fmla="*/ 139875 h 177188"/>
                <a:gd name="connsiteX9" fmla="*/ 109954 w 154435"/>
                <a:gd name="connsiteY9" fmla="*/ 88084 h 177188"/>
                <a:gd name="connsiteX10" fmla="*/ 61517 w 154435"/>
                <a:gd name="connsiteY10" fmla="*/ 37110 h 177188"/>
                <a:gd name="connsiteX11" fmla="*/ 47211 w 154435"/>
                <a:gd name="connsiteY11" fmla="*/ 37110 h 177188"/>
                <a:gd name="connsiteX12" fmla="*/ 43532 w 154435"/>
                <a:gd name="connsiteY12" fmla="*/ 40780 h 177188"/>
                <a:gd name="connsiteX13" fmla="*/ 43532 w 154435"/>
                <a:gd name="connsiteY13" fmla="*/ 136408 h 177188"/>
                <a:gd name="connsiteX14" fmla="*/ 47211 w 154435"/>
                <a:gd name="connsiteY14" fmla="*/ 140079 h 177188"/>
                <a:gd name="connsiteX15" fmla="*/ 61517 w 154435"/>
                <a:gd name="connsiteY15" fmla="*/ 140079 h 17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435" h="177188">
                  <a:moveTo>
                    <a:pt x="3679" y="0"/>
                  </a:moveTo>
                  <a:lnTo>
                    <a:pt x="59678" y="0"/>
                  </a:lnTo>
                  <a:cubicBezTo>
                    <a:pt x="121603" y="0"/>
                    <a:pt x="167997" y="58927"/>
                    <a:pt x="150829" y="118465"/>
                  </a:cubicBezTo>
                  <a:cubicBezTo>
                    <a:pt x="139997" y="155779"/>
                    <a:pt x="108115" y="177188"/>
                    <a:pt x="63152" y="177188"/>
                  </a:cubicBezTo>
                  <a:lnTo>
                    <a:pt x="3679" y="177188"/>
                  </a:lnTo>
                  <a:cubicBezTo>
                    <a:pt x="1635" y="177188"/>
                    <a:pt x="0" y="175557"/>
                    <a:pt x="0" y="173518"/>
                  </a:cubicBezTo>
                  <a:lnTo>
                    <a:pt x="0" y="3466"/>
                  </a:lnTo>
                  <a:cubicBezTo>
                    <a:pt x="0" y="1631"/>
                    <a:pt x="1635" y="0"/>
                    <a:pt x="3679" y="0"/>
                  </a:cubicBezTo>
                  <a:close/>
                  <a:moveTo>
                    <a:pt x="61517" y="139875"/>
                  </a:moveTo>
                  <a:cubicBezTo>
                    <a:pt x="91560" y="139875"/>
                    <a:pt x="109954" y="121932"/>
                    <a:pt x="109954" y="88084"/>
                  </a:cubicBezTo>
                  <a:cubicBezTo>
                    <a:pt x="109954" y="54441"/>
                    <a:pt x="90743" y="37110"/>
                    <a:pt x="61517" y="37110"/>
                  </a:cubicBezTo>
                  <a:lnTo>
                    <a:pt x="47211" y="37110"/>
                  </a:lnTo>
                  <a:cubicBezTo>
                    <a:pt x="45167" y="37110"/>
                    <a:pt x="43532" y="38741"/>
                    <a:pt x="43532" y="40780"/>
                  </a:cubicBezTo>
                  <a:lnTo>
                    <a:pt x="43532" y="136408"/>
                  </a:lnTo>
                  <a:cubicBezTo>
                    <a:pt x="43532" y="138447"/>
                    <a:pt x="45167" y="140079"/>
                    <a:pt x="47211" y="140079"/>
                  </a:cubicBezTo>
                  <a:lnTo>
                    <a:pt x="61517" y="140079"/>
                  </a:lnTo>
                  <a:close/>
                </a:path>
              </a:pathLst>
            </a:custGeom>
            <a:solidFill>
              <a:srgbClr val="000000"/>
            </a:solidFill>
            <a:ln w="2034" cap="flat">
              <a:no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7BFC1A16-1E86-416F-9E10-CA5E18CA01EA}"/>
                </a:ext>
              </a:extLst>
            </p:cNvPr>
            <p:cNvSpPr/>
            <p:nvPr/>
          </p:nvSpPr>
          <p:spPr>
            <a:xfrm>
              <a:off x="11231066" y="5724408"/>
              <a:ext cx="114859" cy="176984"/>
            </a:xfrm>
            <a:custGeom>
              <a:avLst/>
              <a:gdLst>
                <a:gd name="connsiteX0" fmla="*/ 4292 w 114859"/>
                <a:gd name="connsiteY0" fmla="*/ 0 h 176984"/>
                <a:gd name="connsiteX1" fmla="*/ 107093 w 114859"/>
                <a:gd name="connsiteY1" fmla="*/ 0 h 176984"/>
                <a:gd name="connsiteX2" fmla="*/ 111385 w 114859"/>
                <a:gd name="connsiteY2" fmla="*/ 4282 h 176984"/>
                <a:gd name="connsiteX3" fmla="*/ 111385 w 114859"/>
                <a:gd name="connsiteY3" fmla="*/ 32828 h 176984"/>
                <a:gd name="connsiteX4" fmla="*/ 107093 w 114859"/>
                <a:gd name="connsiteY4" fmla="*/ 37110 h 176984"/>
                <a:gd name="connsiteX5" fmla="*/ 47824 w 114859"/>
                <a:gd name="connsiteY5" fmla="*/ 37110 h 176984"/>
                <a:gd name="connsiteX6" fmla="*/ 43532 w 114859"/>
                <a:gd name="connsiteY6" fmla="*/ 41392 h 176984"/>
                <a:gd name="connsiteX7" fmla="*/ 43532 w 114859"/>
                <a:gd name="connsiteY7" fmla="*/ 65044 h 176984"/>
                <a:gd name="connsiteX8" fmla="*/ 47824 w 114859"/>
                <a:gd name="connsiteY8" fmla="*/ 69326 h 176984"/>
                <a:gd name="connsiteX9" fmla="*/ 93400 w 114859"/>
                <a:gd name="connsiteY9" fmla="*/ 69326 h 176984"/>
                <a:gd name="connsiteX10" fmla="*/ 97692 w 114859"/>
                <a:gd name="connsiteY10" fmla="*/ 73608 h 176984"/>
                <a:gd name="connsiteX11" fmla="*/ 97692 w 114859"/>
                <a:gd name="connsiteY11" fmla="*/ 102153 h 176984"/>
                <a:gd name="connsiteX12" fmla="*/ 93400 w 114859"/>
                <a:gd name="connsiteY12" fmla="*/ 106435 h 176984"/>
                <a:gd name="connsiteX13" fmla="*/ 47824 w 114859"/>
                <a:gd name="connsiteY13" fmla="*/ 106435 h 176984"/>
                <a:gd name="connsiteX14" fmla="*/ 43532 w 114859"/>
                <a:gd name="connsiteY14" fmla="*/ 110717 h 176984"/>
                <a:gd name="connsiteX15" fmla="*/ 43532 w 114859"/>
                <a:gd name="connsiteY15" fmla="*/ 135593 h 176984"/>
                <a:gd name="connsiteX16" fmla="*/ 47824 w 114859"/>
                <a:gd name="connsiteY16" fmla="*/ 139875 h 176984"/>
                <a:gd name="connsiteX17" fmla="*/ 110567 w 114859"/>
                <a:gd name="connsiteY17" fmla="*/ 139875 h 176984"/>
                <a:gd name="connsiteX18" fmla="*/ 114859 w 114859"/>
                <a:gd name="connsiteY18" fmla="*/ 144157 h 176984"/>
                <a:gd name="connsiteX19" fmla="*/ 114859 w 114859"/>
                <a:gd name="connsiteY19" fmla="*/ 172703 h 176984"/>
                <a:gd name="connsiteX20" fmla="*/ 110567 w 114859"/>
                <a:gd name="connsiteY20" fmla="*/ 176984 h 176984"/>
                <a:gd name="connsiteX21" fmla="*/ 4292 w 114859"/>
                <a:gd name="connsiteY21" fmla="*/ 176984 h 176984"/>
                <a:gd name="connsiteX22" fmla="*/ 0 w 114859"/>
                <a:gd name="connsiteY22" fmla="*/ 172703 h 176984"/>
                <a:gd name="connsiteX23" fmla="*/ 0 w 114859"/>
                <a:gd name="connsiteY23" fmla="*/ 4282 h 176984"/>
                <a:gd name="connsiteX24" fmla="*/ 4292 w 114859"/>
                <a:gd name="connsiteY24" fmla="*/ 0 h 17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859" h="176984">
                  <a:moveTo>
                    <a:pt x="4292" y="0"/>
                  </a:moveTo>
                  <a:lnTo>
                    <a:pt x="107093" y="0"/>
                  </a:lnTo>
                  <a:cubicBezTo>
                    <a:pt x="109545" y="0"/>
                    <a:pt x="111385" y="1835"/>
                    <a:pt x="111385" y="4282"/>
                  </a:cubicBezTo>
                  <a:lnTo>
                    <a:pt x="111385" y="32828"/>
                  </a:lnTo>
                  <a:cubicBezTo>
                    <a:pt x="111385" y="35275"/>
                    <a:pt x="109545" y="37110"/>
                    <a:pt x="107093" y="37110"/>
                  </a:cubicBezTo>
                  <a:lnTo>
                    <a:pt x="47824" y="37110"/>
                  </a:lnTo>
                  <a:cubicBezTo>
                    <a:pt x="45371" y="37110"/>
                    <a:pt x="43532" y="38945"/>
                    <a:pt x="43532" y="41392"/>
                  </a:cubicBezTo>
                  <a:lnTo>
                    <a:pt x="43532" y="65044"/>
                  </a:lnTo>
                  <a:cubicBezTo>
                    <a:pt x="43532" y="67491"/>
                    <a:pt x="45371" y="69326"/>
                    <a:pt x="47824" y="69326"/>
                  </a:cubicBezTo>
                  <a:lnTo>
                    <a:pt x="93400" y="69326"/>
                  </a:lnTo>
                  <a:cubicBezTo>
                    <a:pt x="95852" y="69326"/>
                    <a:pt x="97692" y="71161"/>
                    <a:pt x="97692" y="73608"/>
                  </a:cubicBezTo>
                  <a:lnTo>
                    <a:pt x="97692" y="102153"/>
                  </a:lnTo>
                  <a:cubicBezTo>
                    <a:pt x="97692" y="104600"/>
                    <a:pt x="95852" y="106435"/>
                    <a:pt x="93400" y="106435"/>
                  </a:cubicBezTo>
                  <a:lnTo>
                    <a:pt x="47824" y="106435"/>
                  </a:lnTo>
                  <a:cubicBezTo>
                    <a:pt x="45371" y="106435"/>
                    <a:pt x="43532" y="108270"/>
                    <a:pt x="43532" y="110717"/>
                  </a:cubicBezTo>
                  <a:lnTo>
                    <a:pt x="43532" y="135593"/>
                  </a:lnTo>
                  <a:cubicBezTo>
                    <a:pt x="43532" y="138040"/>
                    <a:pt x="45371" y="139875"/>
                    <a:pt x="47824" y="139875"/>
                  </a:cubicBezTo>
                  <a:lnTo>
                    <a:pt x="110567" y="139875"/>
                  </a:lnTo>
                  <a:cubicBezTo>
                    <a:pt x="113020" y="139875"/>
                    <a:pt x="114859" y="141710"/>
                    <a:pt x="114859" y="144157"/>
                  </a:cubicBezTo>
                  <a:lnTo>
                    <a:pt x="114859" y="172703"/>
                  </a:lnTo>
                  <a:cubicBezTo>
                    <a:pt x="114859" y="175149"/>
                    <a:pt x="113020" y="176984"/>
                    <a:pt x="110567" y="176984"/>
                  </a:cubicBezTo>
                  <a:lnTo>
                    <a:pt x="4292" y="176984"/>
                  </a:lnTo>
                  <a:cubicBezTo>
                    <a:pt x="1839" y="176984"/>
                    <a:pt x="0" y="175149"/>
                    <a:pt x="0" y="172703"/>
                  </a:cubicBezTo>
                  <a:lnTo>
                    <a:pt x="0" y="4282"/>
                  </a:lnTo>
                  <a:cubicBezTo>
                    <a:pt x="0" y="1835"/>
                    <a:pt x="2044" y="0"/>
                    <a:pt x="4292" y="0"/>
                  </a:cubicBezTo>
                  <a:close/>
                </a:path>
              </a:pathLst>
            </a:custGeom>
            <a:solidFill>
              <a:srgbClr val="000000"/>
            </a:solidFill>
            <a:ln w="2034" cap="flat">
              <a:noFill/>
              <a:prstDash val="solid"/>
              <a:miter/>
            </a:ln>
          </p:spPr>
          <p:txBody>
            <a:bodyPr rtlCol="0" anchor="ctr"/>
            <a:lstStyle/>
            <a:p>
              <a:endParaRPr lang="sv-SE"/>
            </a:p>
          </p:txBody>
        </p:sp>
        <p:sp>
          <p:nvSpPr>
            <p:cNvPr id="16" name="Frihandsfigur 15">
              <a:extLst>
                <a:ext uri="{FF2B5EF4-FFF2-40B4-BE49-F238E27FC236}">
                  <a16:creationId xmlns:a16="http://schemas.microsoft.com/office/drawing/2014/main" id="{0A66A3BF-DE82-46C7-9B15-C3B2DF7F70F5}"/>
                </a:ext>
              </a:extLst>
            </p:cNvPr>
            <p:cNvSpPr/>
            <p:nvPr/>
          </p:nvSpPr>
          <p:spPr>
            <a:xfrm>
              <a:off x="10710726" y="5948085"/>
              <a:ext cx="138566" cy="176984"/>
            </a:xfrm>
            <a:custGeom>
              <a:avLst/>
              <a:gdLst>
                <a:gd name="connsiteX0" fmla="*/ 0 w 138566"/>
                <a:gd name="connsiteY0" fmla="*/ 151293 h 176984"/>
                <a:gd name="connsiteX1" fmla="*/ 817 w 138566"/>
                <a:gd name="connsiteY1" fmla="*/ 148642 h 176984"/>
                <a:gd name="connsiteX2" fmla="*/ 68466 w 138566"/>
                <a:gd name="connsiteY2" fmla="*/ 53014 h 176984"/>
                <a:gd name="connsiteX3" fmla="*/ 82159 w 138566"/>
                <a:gd name="connsiteY3" fmla="*/ 36906 h 176984"/>
                <a:gd name="connsiteX4" fmla="*/ 82159 w 138566"/>
                <a:gd name="connsiteY4" fmla="*/ 36294 h 176984"/>
                <a:gd name="connsiteX5" fmla="*/ 68466 w 138566"/>
                <a:gd name="connsiteY5" fmla="*/ 37110 h 176984"/>
                <a:gd name="connsiteX6" fmla="*/ 7766 w 138566"/>
                <a:gd name="connsiteY6" fmla="*/ 37110 h 176984"/>
                <a:gd name="connsiteX7" fmla="*/ 3066 w 138566"/>
                <a:gd name="connsiteY7" fmla="*/ 32420 h 176984"/>
                <a:gd name="connsiteX8" fmla="*/ 3066 w 138566"/>
                <a:gd name="connsiteY8" fmla="*/ 4690 h 176984"/>
                <a:gd name="connsiteX9" fmla="*/ 7766 w 138566"/>
                <a:gd name="connsiteY9" fmla="*/ 0 h 176984"/>
                <a:gd name="connsiteX10" fmla="*/ 132435 w 138566"/>
                <a:gd name="connsiteY10" fmla="*/ 0 h 176984"/>
                <a:gd name="connsiteX11" fmla="*/ 137136 w 138566"/>
                <a:gd name="connsiteY11" fmla="*/ 4690 h 176984"/>
                <a:gd name="connsiteX12" fmla="*/ 137136 w 138566"/>
                <a:gd name="connsiteY12" fmla="*/ 25283 h 176984"/>
                <a:gd name="connsiteX13" fmla="*/ 136319 w 138566"/>
                <a:gd name="connsiteY13" fmla="*/ 27934 h 176984"/>
                <a:gd name="connsiteX14" fmla="*/ 68466 w 138566"/>
                <a:gd name="connsiteY14" fmla="*/ 124175 h 176984"/>
                <a:gd name="connsiteX15" fmla="*/ 54773 w 138566"/>
                <a:gd name="connsiteY15" fmla="*/ 140283 h 176984"/>
                <a:gd name="connsiteX16" fmla="*/ 54773 w 138566"/>
                <a:gd name="connsiteY16" fmla="*/ 140690 h 176984"/>
                <a:gd name="connsiteX17" fmla="*/ 68466 w 138566"/>
                <a:gd name="connsiteY17" fmla="*/ 139875 h 176984"/>
                <a:gd name="connsiteX18" fmla="*/ 133866 w 138566"/>
                <a:gd name="connsiteY18" fmla="*/ 139875 h 176984"/>
                <a:gd name="connsiteX19" fmla="*/ 138567 w 138566"/>
                <a:gd name="connsiteY19" fmla="*/ 144564 h 176984"/>
                <a:gd name="connsiteX20" fmla="*/ 138567 w 138566"/>
                <a:gd name="connsiteY20" fmla="*/ 172295 h 176984"/>
                <a:gd name="connsiteX21" fmla="*/ 133866 w 138566"/>
                <a:gd name="connsiteY21" fmla="*/ 176984 h 176984"/>
                <a:gd name="connsiteX22" fmla="*/ 4701 w 138566"/>
                <a:gd name="connsiteY22" fmla="*/ 176984 h 176984"/>
                <a:gd name="connsiteX23" fmla="*/ 0 w 138566"/>
                <a:gd name="connsiteY23" fmla="*/ 172295 h 176984"/>
                <a:gd name="connsiteX24" fmla="*/ 0 w 138566"/>
                <a:gd name="connsiteY24" fmla="*/ 151293 h 17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566" h="176984">
                  <a:moveTo>
                    <a:pt x="0" y="151293"/>
                  </a:moveTo>
                  <a:cubicBezTo>
                    <a:pt x="0" y="150274"/>
                    <a:pt x="204" y="149458"/>
                    <a:pt x="817" y="148642"/>
                  </a:cubicBezTo>
                  <a:lnTo>
                    <a:pt x="68466" y="53014"/>
                  </a:lnTo>
                  <a:cubicBezTo>
                    <a:pt x="76232" y="42207"/>
                    <a:pt x="82159" y="36906"/>
                    <a:pt x="82159" y="36906"/>
                  </a:cubicBezTo>
                  <a:lnTo>
                    <a:pt x="82159" y="36294"/>
                  </a:lnTo>
                  <a:cubicBezTo>
                    <a:pt x="82159" y="36294"/>
                    <a:pt x="76436" y="37110"/>
                    <a:pt x="68466" y="37110"/>
                  </a:cubicBezTo>
                  <a:lnTo>
                    <a:pt x="7766" y="37110"/>
                  </a:lnTo>
                  <a:cubicBezTo>
                    <a:pt x="5109" y="37110"/>
                    <a:pt x="3066" y="35071"/>
                    <a:pt x="3066" y="32420"/>
                  </a:cubicBezTo>
                  <a:lnTo>
                    <a:pt x="3066" y="4690"/>
                  </a:lnTo>
                  <a:cubicBezTo>
                    <a:pt x="3066" y="2039"/>
                    <a:pt x="5109" y="0"/>
                    <a:pt x="7766" y="0"/>
                  </a:cubicBezTo>
                  <a:lnTo>
                    <a:pt x="132435" y="0"/>
                  </a:lnTo>
                  <a:cubicBezTo>
                    <a:pt x="135092" y="0"/>
                    <a:pt x="137136" y="2039"/>
                    <a:pt x="137136" y="4690"/>
                  </a:cubicBezTo>
                  <a:lnTo>
                    <a:pt x="137136" y="25283"/>
                  </a:lnTo>
                  <a:cubicBezTo>
                    <a:pt x="137136" y="26303"/>
                    <a:pt x="136932" y="27119"/>
                    <a:pt x="136319" y="27934"/>
                  </a:cubicBezTo>
                  <a:lnTo>
                    <a:pt x="68466" y="124175"/>
                  </a:lnTo>
                  <a:cubicBezTo>
                    <a:pt x="60700" y="134981"/>
                    <a:pt x="54773" y="140283"/>
                    <a:pt x="54773" y="140283"/>
                  </a:cubicBezTo>
                  <a:lnTo>
                    <a:pt x="54773" y="140690"/>
                  </a:lnTo>
                  <a:cubicBezTo>
                    <a:pt x="54773" y="140690"/>
                    <a:pt x="60495" y="139875"/>
                    <a:pt x="68466" y="139875"/>
                  </a:cubicBezTo>
                  <a:lnTo>
                    <a:pt x="133866" y="139875"/>
                  </a:lnTo>
                  <a:cubicBezTo>
                    <a:pt x="136523" y="139875"/>
                    <a:pt x="138567" y="141914"/>
                    <a:pt x="138567" y="144564"/>
                  </a:cubicBezTo>
                  <a:lnTo>
                    <a:pt x="138567" y="172295"/>
                  </a:lnTo>
                  <a:cubicBezTo>
                    <a:pt x="138567" y="174945"/>
                    <a:pt x="136523" y="176984"/>
                    <a:pt x="133866" y="176984"/>
                  </a:cubicBezTo>
                  <a:lnTo>
                    <a:pt x="4701" y="176984"/>
                  </a:lnTo>
                  <a:cubicBezTo>
                    <a:pt x="2044" y="176984"/>
                    <a:pt x="0" y="174945"/>
                    <a:pt x="0" y="172295"/>
                  </a:cubicBezTo>
                  <a:lnTo>
                    <a:pt x="0" y="151293"/>
                  </a:lnTo>
                  <a:close/>
                </a:path>
              </a:pathLst>
            </a:custGeom>
            <a:solidFill>
              <a:srgbClr val="000000"/>
            </a:solidFill>
            <a:ln w="2034" cap="flat">
              <a:noFill/>
              <a:prstDash val="solid"/>
              <a:miter/>
            </a:ln>
          </p:spPr>
          <p:txBody>
            <a:bodyPr rtlCol="0" anchor="ctr"/>
            <a:lstStyle/>
            <a:p>
              <a:endParaRPr lang="sv-SE"/>
            </a:p>
          </p:txBody>
        </p:sp>
        <p:sp>
          <p:nvSpPr>
            <p:cNvPr id="17" name="Frihandsfigur 16">
              <a:extLst>
                <a:ext uri="{FF2B5EF4-FFF2-40B4-BE49-F238E27FC236}">
                  <a16:creationId xmlns:a16="http://schemas.microsoft.com/office/drawing/2014/main" id="{F80DFD0C-D2D7-4473-B657-43745A0001A2}"/>
                </a:ext>
              </a:extLst>
            </p:cNvPr>
            <p:cNvSpPr/>
            <p:nvPr/>
          </p:nvSpPr>
          <p:spPr>
            <a:xfrm>
              <a:off x="10875861" y="5948085"/>
              <a:ext cx="114859" cy="176984"/>
            </a:xfrm>
            <a:custGeom>
              <a:avLst/>
              <a:gdLst>
                <a:gd name="connsiteX0" fmla="*/ 4292 w 114859"/>
                <a:gd name="connsiteY0" fmla="*/ 0 h 176984"/>
                <a:gd name="connsiteX1" fmla="*/ 107093 w 114859"/>
                <a:gd name="connsiteY1" fmla="*/ 0 h 176984"/>
                <a:gd name="connsiteX2" fmla="*/ 111385 w 114859"/>
                <a:gd name="connsiteY2" fmla="*/ 4282 h 176984"/>
                <a:gd name="connsiteX3" fmla="*/ 111385 w 114859"/>
                <a:gd name="connsiteY3" fmla="*/ 32828 h 176984"/>
                <a:gd name="connsiteX4" fmla="*/ 107093 w 114859"/>
                <a:gd name="connsiteY4" fmla="*/ 37110 h 176984"/>
                <a:gd name="connsiteX5" fmla="*/ 47824 w 114859"/>
                <a:gd name="connsiteY5" fmla="*/ 37110 h 176984"/>
                <a:gd name="connsiteX6" fmla="*/ 43532 w 114859"/>
                <a:gd name="connsiteY6" fmla="*/ 41392 h 176984"/>
                <a:gd name="connsiteX7" fmla="*/ 43532 w 114859"/>
                <a:gd name="connsiteY7" fmla="*/ 65044 h 176984"/>
                <a:gd name="connsiteX8" fmla="*/ 47824 w 114859"/>
                <a:gd name="connsiteY8" fmla="*/ 69326 h 176984"/>
                <a:gd name="connsiteX9" fmla="*/ 93400 w 114859"/>
                <a:gd name="connsiteY9" fmla="*/ 69326 h 176984"/>
                <a:gd name="connsiteX10" fmla="*/ 97692 w 114859"/>
                <a:gd name="connsiteY10" fmla="*/ 73608 h 176984"/>
                <a:gd name="connsiteX11" fmla="*/ 97692 w 114859"/>
                <a:gd name="connsiteY11" fmla="*/ 102153 h 176984"/>
                <a:gd name="connsiteX12" fmla="*/ 93400 w 114859"/>
                <a:gd name="connsiteY12" fmla="*/ 106435 h 176984"/>
                <a:gd name="connsiteX13" fmla="*/ 47824 w 114859"/>
                <a:gd name="connsiteY13" fmla="*/ 106435 h 176984"/>
                <a:gd name="connsiteX14" fmla="*/ 43532 w 114859"/>
                <a:gd name="connsiteY14" fmla="*/ 110717 h 176984"/>
                <a:gd name="connsiteX15" fmla="*/ 43532 w 114859"/>
                <a:gd name="connsiteY15" fmla="*/ 135593 h 176984"/>
                <a:gd name="connsiteX16" fmla="*/ 47824 w 114859"/>
                <a:gd name="connsiteY16" fmla="*/ 139875 h 176984"/>
                <a:gd name="connsiteX17" fmla="*/ 110567 w 114859"/>
                <a:gd name="connsiteY17" fmla="*/ 139875 h 176984"/>
                <a:gd name="connsiteX18" fmla="*/ 114859 w 114859"/>
                <a:gd name="connsiteY18" fmla="*/ 144157 h 176984"/>
                <a:gd name="connsiteX19" fmla="*/ 114859 w 114859"/>
                <a:gd name="connsiteY19" fmla="*/ 172703 h 176984"/>
                <a:gd name="connsiteX20" fmla="*/ 110567 w 114859"/>
                <a:gd name="connsiteY20" fmla="*/ 176984 h 176984"/>
                <a:gd name="connsiteX21" fmla="*/ 4292 w 114859"/>
                <a:gd name="connsiteY21" fmla="*/ 176984 h 176984"/>
                <a:gd name="connsiteX22" fmla="*/ 0 w 114859"/>
                <a:gd name="connsiteY22" fmla="*/ 172703 h 176984"/>
                <a:gd name="connsiteX23" fmla="*/ 0 w 114859"/>
                <a:gd name="connsiteY23" fmla="*/ 4078 h 176984"/>
                <a:gd name="connsiteX24" fmla="*/ 4292 w 114859"/>
                <a:gd name="connsiteY24" fmla="*/ 0 h 17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859" h="176984">
                  <a:moveTo>
                    <a:pt x="4292" y="0"/>
                  </a:moveTo>
                  <a:lnTo>
                    <a:pt x="107093" y="0"/>
                  </a:lnTo>
                  <a:cubicBezTo>
                    <a:pt x="109545" y="0"/>
                    <a:pt x="111385" y="1835"/>
                    <a:pt x="111385" y="4282"/>
                  </a:cubicBezTo>
                  <a:lnTo>
                    <a:pt x="111385" y="32828"/>
                  </a:lnTo>
                  <a:cubicBezTo>
                    <a:pt x="111385" y="35275"/>
                    <a:pt x="109545" y="37110"/>
                    <a:pt x="107093" y="37110"/>
                  </a:cubicBezTo>
                  <a:lnTo>
                    <a:pt x="47824" y="37110"/>
                  </a:lnTo>
                  <a:cubicBezTo>
                    <a:pt x="45371" y="37110"/>
                    <a:pt x="43532" y="38945"/>
                    <a:pt x="43532" y="41392"/>
                  </a:cubicBezTo>
                  <a:lnTo>
                    <a:pt x="43532" y="65044"/>
                  </a:lnTo>
                  <a:cubicBezTo>
                    <a:pt x="43532" y="67491"/>
                    <a:pt x="45371" y="69326"/>
                    <a:pt x="47824" y="69326"/>
                  </a:cubicBezTo>
                  <a:lnTo>
                    <a:pt x="93400" y="69326"/>
                  </a:lnTo>
                  <a:cubicBezTo>
                    <a:pt x="95852" y="69326"/>
                    <a:pt x="97692" y="71161"/>
                    <a:pt x="97692" y="73608"/>
                  </a:cubicBezTo>
                  <a:lnTo>
                    <a:pt x="97692" y="102153"/>
                  </a:lnTo>
                  <a:cubicBezTo>
                    <a:pt x="97692" y="104600"/>
                    <a:pt x="95852" y="106435"/>
                    <a:pt x="93400" y="106435"/>
                  </a:cubicBezTo>
                  <a:lnTo>
                    <a:pt x="47824" y="106435"/>
                  </a:lnTo>
                  <a:cubicBezTo>
                    <a:pt x="45371" y="106435"/>
                    <a:pt x="43532" y="108270"/>
                    <a:pt x="43532" y="110717"/>
                  </a:cubicBezTo>
                  <a:lnTo>
                    <a:pt x="43532" y="135593"/>
                  </a:lnTo>
                  <a:cubicBezTo>
                    <a:pt x="43532" y="138040"/>
                    <a:pt x="45371" y="139875"/>
                    <a:pt x="47824" y="139875"/>
                  </a:cubicBezTo>
                  <a:lnTo>
                    <a:pt x="110567" y="139875"/>
                  </a:lnTo>
                  <a:cubicBezTo>
                    <a:pt x="113020" y="139875"/>
                    <a:pt x="114859" y="141710"/>
                    <a:pt x="114859" y="144157"/>
                  </a:cubicBezTo>
                  <a:lnTo>
                    <a:pt x="114859" y="172703"/>
                  </a:lnTo>
                  <a:cubicBezTo>
                    <a:pt x="114859" y="175149"/>
                    <a:pt x="113020" y="176984"/>
                    <a:pt x="110567" y="176984"/>
                  </a:cubicBezTo>
                  <a:lnTo>
                    <a:pt x="4292" y="176984"/>
                  </a:lnTo>
                  <a:cubicBezTo>
                    <a:pt x="1839" y="176984"/>
                    <a:pt x="0" y="175149"/>
                    <a:pt x="0" y="172703"/>
                  </a:cubicBezTo>
                  <a:lnTo>
                    <a:pt x="0" y="4078"/>
                  </a:lnTo>
                  <a:cubicBezTo>
                    <a:pt x="0" y="1835"/>
                    <a:pt x="2044" y="0"/>
                    <a:pt x="4292" y="0"/>
                  </a:cubicBezTo>
                  <a:close/>
                </a:path>
              </a:pathLst>
            </a:custGeom>
            <a:solidFill>
              <a:srgbClr val="000000"/>
            </a:solidFill>
            <a:ln w="2034" cap="flat">
              <a:noFill/>
              <a:prstDash val="solid"/>
              <a:miter/>
            </a:ln>
          </p:spPr>
          <p:txBody>
            <a:bodyPr rtlCol="0" anchor="ctr"/>
            <a:lstStyle/>
            <a:p>
              <a:endParaRPr lang="sv-SE"/>
            </a:p>
          </p:txBody>
        </p:sp>
        <p:sp>
          <p:nvSpPr>
            <p:cNvPr id="18" name="Frihandsfigur 17">
              <a:extLst>
                <a:ext uri="{FF2B5EF4-FFF2-40B4-BE49-F238E27FC236}">
                  <a16:creationId xmlns:a16="http://schemas.microsoft.com/office/drawing/2014/main" id="{8F1D3964-C3B9-44F5-A75D-C71B90881773}"/>
                </a:ext>
              </a:extLst>
            </p:cNvPr>
            <p:cNvSpPr/>
            <p:nvPr/>
          </p:nvSpPr>
          <p:spPr>
            <a:xfrm>
              <a:off x="11016267" y="5947881"/>
              <a:ext cx="141308" cy="177188"/>
            </a:xfrm>
            <a:custGeom>
              <a:avLst/>
              <a:gdLst>
                <a:gd name="connsiteX0" fmla="*/ 204 w 141308"/>
                <a:gd name="connsiteY0" fmla="*/ 4078 h 177188"/>
                <a:gd name="connsiteX1" fmla="*/ 4292 w 141308"/>
                <a:gd name="connsiteY1" fmla="*/ 0 h 177188"/>
                <a:gd name="connsiteX2" fmla="*/ 62130 w 141308"/>
                <a:gd name="connsiteY2" fmla="*/ 0 h 177188"/>
                <a:gd name="connsiteX3" fmla="*/ 96670 w 141308"/>
                <a:gd name="connsiteY3" fmla="*/ 4282 h 177188"/>
                <a:gd name="connsiteX4" fmla="*/ 129370 w 141308"/>
                <a:gd name="connsiteY4" fmla="*/ 55868 h 177188"/>
                <a:gd name="connsiteX5" fmla="*/ 102801 w 141308"/>
                <a:gd name="connsiteY5" fmla="*/ 104192 h 177188"/>
                <a:gd name="connsiteX6" fmla="*/ 102801 w 141308"/>
                <a:gd name="connsiteY6" fmla="*/ 104600 h 177188"/>
                <a:gd name="connsiteX7" fmla="*/ 109545 w 141308"/>
                <a:gd name="connsiteY7" fmla="*/ 115203 h 177188"/>
                <a:gd name="connsiteX8" fmla="*/ 140815 w 141308"/>
                <a:gd name="connsiteY8" fmla="*/ 171275 h 177188"/>
                <a:gd name="connsiteX9" fmla="*/ 137340 w 141308"/>
                <a:gd name="connsiteY9" fmla="*/ 177188 h 177188"/>
                <a:gd name="connsiteX10" fmla="*/ 98305 w 141308"/>
                <a:gd name="connsiteY10" fmla="*/ 177188 h 177188"/>
                <a:gd name="connsiteX11" fmla="*/ 94830 w 141308"/>
                <a:gd name="connsiteY11" fmla="*/ 174945 h 177188"/>
                <a:gd name="connsiteX12" fmla="*/ 65605 w 141308"/>
                <a:gd name="connsiteY12" fmla="*/ 119485 h 177188"/>
                <a:gd name="connsiteX13" fmla="*/ 62130 w 141308"/>
                <a:gd name="connsiteY13" fmla="*/ 117242 h 177188"/>
                <a:gd name="connsiteX14" fmla="*/ 48233 w 141308"/>
                <a:gd name="connsiteY14" fmla="*/ 117242 h 177188"/>
                <a:gd name="connsiteX15" fmla="*/ 44145 w 141308"/>
                <a:gd name="connsiteY15" fmla="*/ 121320 h 177188"/>
                <a:gd name="connsiteX16" fmla="*/ 44145 w 141308"/>
                <a:gd name="connsiteY16" fmla="*/ 172906 h 177188"/>
                <a:gd name="connsiteX17" fmla="*/ 40058 w 141308"/>
                <a:gd name="connsiteY17" fmla="*/ 176984 h 177188"/>
                <a:gd name="connsiteX18" fmla="*/ 4088 w 141308"/>
                <a:gd name="connsiteY18" fmla="*/ 176984 h 177188"/>
                <a:gd name="connsiteX19" fmla="*/ 0 w 141308"/>
                <a:gd name="connsiteY19" fmla="*/ 172906 h 177188"/>
                <a:gd name="connsiteX20" fmla="*/ 0 w 141308"/>
                <a:gd name="connsiteY20" fmla="*/ 4078 h 177188"/>
                <a:gd name="connsiteX21" fmla="*/ 62539 w 141308"/>
                <a:gd name="connsiteY21" fmla="*/ 80336 h 177188"/>
                <a:gd name="connsiteX22" fmla="*/ 85225 w 141308"/>
                <a:gd name="connsiteY22" fmla="*/ 58519 h 177188"/>
                <a:gd name="connsiteX23" fmla="*/ 58451 w 141308"/>
                <a:gd name="connsiteY23" fmla="*/ 37110 h 177188"/>
                <a:gd name="connsiteX24" fmla="*/ 47824 w 141308"/>
                <a:gd name="connsiteY24" fmla="*/ 37110 h 177188"/>
                <a:gd name="connsiteX25" fmla="*/ 43736 w 141308"/>
                <a:gd name="connsiteY25" fmla="*/ 41188 h 177188"/>
                <a:gd name="connsiteX26" fmla="*/ 43736 w 141308"/>
                <a:gd name="connsiteY26" fmla="*/ 76258 h 177188"/>
                <a:gd name="connsiteX27" fmla="*/ 47824 w 141308"/>
                <a:gd name="connsiteY27" fmla="*/ 80336 h 177188"/>
                <a:gd name="connsiteX28" fmla="*/ 62539 w 141308"/>
                <a:gd name="connsiteY28" fmla="*/ 80336 h 17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308" h="177188">
                  <a:moveTo>
                    <a:pt x="204" y="4078"/>
                  </a:moveTo>
                  <a:cubicBezTo>
                    <a:pt x="204" y="1835"/>
                    <a:pt x="2044" y="0"/>
                    <a:pt x="4292" y="0"/>
                  </a:cubicBezTo>
                  <a:lnTo>
                    <a:pt x="62130" y="0"/>
                  </a:lnTo>
                  <a:cubicBezTo>
                    <a:pt x="80320" y="0"/>
                    <a:pt x="88903" y="1223"/>
                    <a:pt x="96670" y="4282"/>
                  </a:cubicBezTo>
                  <a:cubicBezTo>
                    <a:pt x="116698" y="12030"/>
                    <a:pt x="129370" y="29973"/>
                    <a:pt x="129370" y="55868"/>
                  </a:cubicBezTo>
                  <a:cubicBezTo>
                    <a:pt x="129370" y="74627"/>
                    <a:pt x="120377" y="95221"/>
                    <a:pt x="102801" y="104192"/>
                  </a:cubicBezTo>
                  <a:lnTo>
                    <a:pt x="102801" y="104600"/>
                  </a:lnTo>
                  <a:cubicBezTo>
                    <a:pt x="102801" y="104600"/>
                    <a:pt x="105253" y="107863"/>
                    <a:pt x="109545" y="115203"/>
                  </a:cubicBezTo>
                  <a:lnTo>
                    <a:pt x="140815" y="171275"/>
                  </a:lnTo>
                  <a:cubicBezTo>
                    <a:pt x="142245" y="173926"/>
                    <a:pt x="140406" y="177188"/>
                    <a:pt x="137340" y="177188"/>
                  </a:cubicBezTo>
                  <a:lnTo>
                    <a:pt x="98305" y="177188"/>
                  </a:lnTo>
                  <a:cubicBezTo>
                    <a:pt x="96874" y="177188"/>
                    <a:pt x="95443" y="176373"/>
                    <a:pt x="94830" y="174945"/>
                  </a:cubicBezTo>
                  <a:lnTo>
                    <a:pt x="65605" y="119485"/>
                  </a:lnTo>
                  <a:cubicBezTo>
                    <a:pt x="64991" y="118261"/>
                    <a:pt x="63561" y="117242"/>
                    <a:pt x="62130" y="117242"/>
                  </a:cubicBezTo>
                  <a:lnTo>
                    <a:pt x="48233" y="117242"/>
                  </a:lnTo>
                  <a:cubicBezTo>
                    <a:pt x="45985" y="117242"/>
                    <a:pt x="44145" y="119077"/>
                    <a:pt x="44145" y="121320"/>
                  </a:cubicBezTo>
                  <a:lnTo>
                    <a:pt x="44145" y="172906"/>
                  </a:lnTo>
                  <a:cubicBezTo>
                    <a:pt x="44145" y="175149"/>
                    <a:pt x="42306" y="176984"/>
                    <a:pt x="40058" y="176984"/>
                  </a:cubicBezTo>
                  <a:lnTo>
                    <a:pt x="4088" y="176984"/>
                  </a:lnTo>
                  <a:cubicBezTo>
                    <a:pt x="1839" y="176984"/>
                    <a:pt x="0" y="175149"/>
                    <a:pt x="0" y="172906"/>
                  </a:cubicBezTo>
                  <a:lnTo>
                    <a:pt x="0" y="4078"/>
                  </a:lnTo>
                  <a:close/>
                  <a:moveTo>
                    <a:pt x="62539" y="80336"/>
                  </a:moveTo>
                  <a:cubicBezTo>
                    <a:pt x="76436" y="80336"/>
                    <a:pt x="85225" y="72588"/>
                    <a:pt x="85225" y="58519"/>
                  </a:cubicBezTo>
                  <a:cubicBezTo>
                    <a:pt x="85225" y="45062"/>
                    <a:pt x="80320" y="37110"/>
                    <a:pt x="58451" y="37110"/>
                  </a:cubicBezTo>
                  <a:lnTo>
                    <a:pt x="47824" y="37110"/>
                  </a:lnTo>
                  <a:cubicBezTo>
                    <a:pt x="45576" y="37110"/>
                    <a:pt x="43736" y="38945"/>
                    <a:pt x="43736" y="41188"/>
                  </a:cubicBezTo>
                  <a:lnTo>
                    <a:pt x="43736" y="76258"/>
                  </a:lnTo>
                  <a:cubicBezTo>
                    <a:pt x="43736" y="78501"/>
                    <a:pt x="45576" y="80336"/>
                    <a:pt x="47824" y="80336"/>
                  </a:cubicBezTo>
                  <a:lnTo>
                    <a:pt x="62539" y="80336"/>
                  </a:lnTo>
                  <a:close/>
                </a:path>
              </a:pathLst>
            </a:custGeom>
            <a:solidFill>
              <a:srgbClr val="000000"/>
            </a:solidFill>
            <a:ln w="2034" cap="flat">
              <a:noFill/>
              <a:prstDash val="solid"/>
              <a:miter/>
            </a:ln>
          </p:spPr>
          <p:txBody>
            <a:bodyPr rtlCol="0" anchor="ctr"/>
            <a:lstStyle/>
            <a:p>
              <a:endParaRPr lang="sv-SE"/>
            </a:p>
          </p:txBody>
        </p:sp>
        <p:sp>
          <p:nvSpPr>
            <p:cNvPr id="19" name="Frihandsfigur 18">
              <a:extLst>
                <a:ext uri="{FF2B5EF4-FFF2-40B4-BE49-F238E27FC236}">
                  <a16:creationId xmlns:a16="http://schemas.microsoft.com/office/drawing/2014/main" id="{4F10B7B8-1B51-4776-BFC2-935E478997D2}"/>
                </a:ext>
              </a:extLst>
            </p:cNvPr>
            <p:cNvSpPr/>
            <p:nvPr/>
          </p:nvSpPr>
          <p:spPr>
            <a:xfrm>
              <a:off x="11162805" y="5945027"/>
              <a:ext cx="185981" cy="183305"/>
            </a:xfrm>
            <a:custGeom>
              <a:avLst/>
              <a:gdLst>
                <a:gd name="connsiteX0" fmla="*/ 92991 w 185981"/>
                <a:gd name="connsiteY0" fmla="*/ 0 h 183305"/>
                <a:gd name="connsiteX1" fmla="*/ 185982 w 185981"/>
                <a:gd name="connsiteY1" fmla="*/ 90531 h 183305"/>
                <a:gd name="connsiteX2" fmla="*/ 92991 w 185981"/>
                <a:gd name="connsiteY2" fmla="*/ 183305 h 183305"/>
                <a:gd name="connsiteX3" fmla="*/ 0 w 185981"/>
                <a:gd name="connsiteY3" fmla="*/ 90531 h 183305"/>
                <a:gd name="connsiteX4" fmla="*/ 92991 w 185981"/>
                <a:gd name="connsiteY4" fmla="*/ 0 h 183305"/>
                <a:gd name="connsiteX5" fmla="*/ 92991 w 185981"/>
                <a:gd name="connsiteY5" fmla="*/ 143545 h 183305"/>
                <a:gd name="connsiteX6" fmla="*/ 141019 w 185981"/>
                <a:gd name="connsiteY6" fmla="*/ 90531 h 183305"/>
                <a:gd name="connsiteX7" fmla="*/ 92991 w 185981"/>
                <a:gd name="connsiteY7" fmla="*/ 39760 h 183305"/>
                <a:gd name="connsiteX8" fmla="*/ 44963 w 185981"/>
                <a:gd name="connsiteY8" fmla="*/ 90531 h 183305"/>
                <a:gd name="connsiteX9" fmla="*/ 92991 w 185981"/>
                <a:gd name="connsiteY9" fmla="*/ 143545 h 1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81" h="183305">
                  <a:moveTo>
                    <a:pt x="92991" y="0"/>
                  </a:moveTo>
                  <a:cubicBezTo>
                    <a:pt x="146742" y="0"/>
                    <a:pt x="185982" y="39556"/>
                    <a:pt x="185982" y="90531"/>
                  </a:cubicBezTo>
                  <a:cubicBezTo>
                    <a:pt x="185982" y="142525"/>
                    <a:pt x="146742" y="183305"/>
                    <a:pt x="92991" y="183305"/>
                  </a:cubicBezTo>
                  <a:cubicBezTo>
                    <a:pt x="39240" y="183305"/>
                    <a:pt x="0" y="142729"/>
                    <a:pt x="0" y="90531"/>
                  </a:cubicBezTo>
                  <a:cubicBezTo>
                    <a:pt x="204" y="39556"/>
                    <a:pt x="39444" y="0"/>
                    <a:pt x="92991" y="0"/>
                  </a:cubicBezTo>
                  <a:close/>
                  <a:moveTo>
                    <a:pt x="92991" y="143545"/>
                  </a:moveTo>
                  <a:cubicBezTo>
                    <a:pt x="119560" y="143545"/>
                    <a:pt x="141019" y="120708"/>
                    <a:pt x="141019" y="90531"/>
                  </a:cubicBezTo>
                  <a:cubicBezTo>
                    <a:pt x="141019" y="61578"/>
                    <a:pt x="119560" y="39760"/>
                    <a:pt x="92991" y="39760"/>
                  </a:cubicBezTo>
                  <a:cubicBezTo>
                    <a:pt x="66422" y="39760"/>
                    <a:pt x="44963" y="61578"/>
                    <a:pt x="44963" y="90531"/>
                  </a:cubicBezTo>
                  <a:cubicBezTo>
                    <a:pt x="45167" y="120708"/>
                    <a:pt x="66422" y="143545"/>
                    <a:pt x="92991" y="143545"/>
                  </a:cubicBezTo>
                  <a:close/>
                </a:path>
              </a:pathLst>
            </a:custGeom>
            <a:solidFill>
              <a:srgbClr val="00965E"/>
            </a:solidFill>
            <a:ln w="2034" cap="flat">
              <a:noFill/>
              <a:prstDash val="solid"/>
              <a:miter/>
            </a:ln>
          </p:spPr>
          <p:txBody>
            <a:bodyPr rtlCol="0" anchor="ctr"/>
            <a:lstStyle/>
            <a:p>
              <a:endParaRPr lang="sv-SE"/>
            </a:p>
          </p:txBody>
        </p:sp>
        <p:grpSp>
          <p:nvGrpSpPr>
            <p:cNvPr id="20" name="Bild 17">
              <a:extLst>
                <a:ext uri="{FF2B5EF4-FFF2-40B4-BE49-F238E27FC236}">
                  <a16:creationId xmlns:a16="http://schemas.microsoft.com/office/drawing/2014/main" id="{5B827C14-12D0-405C-A842-F730EA40FEE0}"/>
                </a:ext>
              </a:extLst>
            </p:cNvPr>
            <p:cNvGrpSpPr/>
            <p:nvPr/>
          </p:nvGrpSpPr>
          <p:grpSpPr>
            <a:xfrm>
              <a:off x="11173418" y="6133061"/>
              <a:ext cx="175981" cy="31757"/>
              <a:chOff x="11173418" y="6133061"/>
              <a:chExt cx="175981" cy="31757"/>
            </a:xfrm>
            <a:solidFill>
              <a:srgbClr val="00965E"/>
            </a:solidFill>
          </p:grpSpPr>
          <p:sp>
            <p:nvSpPr>
              <p:cNvPr id="21" name="Frihandsfigur 20">
                <a:extLst>
                  <a:ext uri="{FF2B5EF4-FFF2-40B4-BE49-F238E27FC236}">
                    <a16:creationId xmlns:a16="http://schemas.microsoft.com/office/drawing/2014/main" id="{EC1C3613-1BB1-4E49-ADBB-BA77C1E71499}"/>
                  </a:ext>
                </a:extLst>
              </p:cNvPr>
              <p:cNvSpPr/>
              <p:nvPr/>
            </p:nvSpPr>
            <p:spPr>
              <a:xfrm>
                <a:off x="11173418" y="6133061"/>
                <a:ext cx="175981" cy="31757"/>
              </a:xfrm>
              <a:custGeom>
                <a:avLst/>
                <a:gdLst>
                  <a:gd name="connsiteX0" fmla="*/ 173529 w 175981"/>
                  <a:gd name="connsiteY0" fmla="*/ 1184 h 31757"/>
                  <a:gd name="connsiteX1" fmla="*/ 169851 w 175981"/>
                  <a:gd name="connsiteY1" fmla="*/ 777 h 31757"/>
                  <a:gd name="connsiteX2" fmla="*/ 169442 w 175981"/>
                  <a:gd name="connsiteY2" fmla="*/ 1796 h 31757"/>
                  <a:gd name="connsiteX3" fmla="*/ 169237 w 175981"/>
                  <a:gd name="connsiteY3" fmla="*/ 2408 h 31757"/>
                  <a:gd name="connsiteX4" fmla="*/ 169237 w 175981"/>
                  <a:gd name="connsiteY4" fmla="*/ 2408 h 31757"/>
                  <a:gd name="connsiteX5" fmla="*/ 169237 w 175981"/>
                  <a:gd name="connsiteY5" fmla="*/ 2408 h 31757"/>
                  <a:gd name="connsiteX6" fmla="*/ 169237 w 175981"/>
                  <a:gd name="connsiteY6" fmla="*/ 2408 h 31757"/>
                  <a:gd name="connsiteX7" fmla="*/ 167602 w 175981"/>
                  <a:gd name="connsiteY7" fmla="*/ 2612 h 31757"/>
                  <a:gd name="connsiteX8" fmla="*/ 166785 w 175981"/>
                  <a:gd name="connsiteY8" fmla="*/ 2000 h 31757"/>
                  <a:gd name="connsiteX9" fmla="*/ 165763 w 175981"/>
                  <a:gd name="connsiteY9" fmla="*/ 2000 h 31757"/>
                  <a:gd name="connsiteX10" fmla="*/ 163719 w 175981"/>
                  <a:gd name="connsiteY10" fmla="*/ 1388 h 31757"/>
                  <a:gd name="connsiteX11" fmla="*/ 162902 w 175981"/>
                  <a:gd name="connsiteY11" fmla="*/ 2000 h 31757"/>
                  <a:gd name="connsiteX12" fmla="*/ 161471 w 175981"/>
                  <a:gd name="connsiteY12" fmla="*/ 3019 h 31757"/>
                  <a:gd name="connsiteX13" fmla="*/ 161471 w 175981"/>
                  <a:gd name="connsiteY13" fmla="*/ 2612 h 31757"/>
                  <a:gd name="connsiteX14" fmla="*/ 156566 w 175981"/>
                  <a:gd name="connsiteY14" fmla="*/ 2612 h 31757"/>
                  <a:gd name="connsiteX15" fmla="*/ 154727 w 175981"/>
                  <a:gd name="connsiteY15" fmla="*/ 3223 h 31757"/>
                  <a:gd name="connsiteX16" fmla="*/ 154522 w 175981"/>
                  <a:gd name="connsiteY16" fmla="*/ 1796 h 31757"/>
                  <a:gd name="connsiteX17" fmla="*/ 152274 w 175981"/>
                  <a:gd name="connsiteY17" fmla="*/ 2000 h 31757"/>
                  <a:gd name="connsiteX18" fmla="*/ 147778 w 175981"/>
                  <a:gd name="connsiteY18" fmla="*/ 573 h 31757"/>
                  <a:gd name="connsiteX19" fmla="*/ 147778 w 175981"/>
                  <a:gd name="connsiteY19" fmla="*/ 2408 h 31757"/>
                  <a:gd name="connsiteX20" fmla="*/ 145121 w 175981"/>
                  <a:gd name="connsiteY20" fmla="*/ 3631 h 31757"/>
                  <a:gd name="connsiteX21" fmla="*/ 144508 w 175981"/>
                  <a:gd name="connsiteY21" fmla="*/ 4651 h 31757"/>
                  <a:gd name="connsiteX22" fmla="*/ 142260 w 175981"/>
                  <a:gd name="connsiteY22" fmla="*/ 4855 h 31757"/>
                  <a:gd name="connsiteX23" fmla="*/ 142260 w 175981"/>
                  <a:gd name="connsiteY23" fmla="*/ 4243 h 31757"/>
                  <a:gd name="connsiteX24" fmla="*/ 137355 w 175981"/>
                  <a:gd name="connsiteY24" fmla="*/ 4447 h 31757"/>
                  <a:gd name="connsiteX25" fmla="*/ 136537 w 175981"/>
                  <a:gd name="connsiteY25" fmla="*/ 4447 h 31757"/>
                  <a:gd name="connsiteX26" fmla="*/ 136537 w 175981"/>
                  <a:gd name="connsiteY26" fmla="*/ 4447 h 31757"/>
                  <a:gd name="connsiteX27" fmla="*/ 136333 w 175981"/>
                  <a:gd name="connsiteY27" fmla="*/ 4447 h 31757"/>
                  <a:gd name="connsiteX28" fmla="*/ 135720 w 175981"/>
                  <a:gd name="connsiteY28" fmla="*/ 3631 h 31757"/>
                  <a:gd name="connsiteX29" fmla="*/ 136129 w 175981"/>
                  <a:gd name="connsiteY29" fmla="*/ 4447 h 31757"/>
                  <a:gd name="connsiteX30" fmla="*/ 135107 w 175981"/>
                  <a:gd name="connsiteY30" fmla="*/ 5058 h 31757"/>
                  <a:gd name="connsiteX31" fmla="*/ 134902 w 175981"/>
                  <a:gd name="connsiteY31" fmla="*/ 3223 h 31757"/>
                  <a:gd name="connsiteX32" fmla="*/ 134902 w 175981"/>
                  <a:gd name="connsiteY32" fmla="*/ 3223 h 31757"/>
                  <a:gd name="connsiteX33" fmla="*/ 134902 w 175981"/>
                  <a:gd name="connsiteY33" fmla="*/ 5466 h 31757"/>
                  <a:gd name="connsiteX34" fmla="*/ 134289 w 175981"/>
                  <a:gd name="connsiteY34" fmla="*/ 6486 h 31757"/>
                  <a:gd name="connsiteX35" fmla="*/ 132654 w 175981"/>
                  <a:gd name="connsiteY35" fmla="*/ 4447 h 31757"/>
                  <a:gd name="connsiteX36" fmla="*/ 130406 w 175981"/>
                  <a:gd name="connsiteY36" fmla="*/ 7913 h 31757"/>
                  <a:gd name="connsiteX37" fmla="*/ 130406 w 175981"/>
                  <a:gd name="connsiteY37" fmla="*/ 7301 h 31757"/>
                  <a:gd name="connsiteX38" fmla="*/ 128975 w 175981"/>
                  <a:gd name="connsiteY38" fmla="*/ 7505 h 31757"/>
                  <a:gd name="connsiteX39" fmla="*/ 128771 w 175981"/>
                  <a:gd name="connsiteY39" fmla="*/ 5262 h 31757"/>
                  <a:gd name="connsiteX40" fmla="*/ 127954 w 175981"/>
                  <a:gd name="connsiteY40" fmla="*/ 8321 h 31757"/>
                  <a:gd name="connsiteX41" fmla="*/ 127545 w 175981"/>
                  <a:gd name="connsiteY41" fmla="*/ 4447 h 31757"/>
                  <a:gd name="connsiteX42" fmla="*/ 125297 w 175981"/>
                  <a:gd name="connsiteY42" fmla="*/ 8321 h 31757"/>
                  <a:gd name="connsiteX43" fmla="*/ 125297 w 175981"/>
                  <a:gd name="connsiteY43" fmla="*/ 6894 h 31757"/>
                  <a:gd name="connsiteX44" fmla="*/ 123866 w 175981"/>
                  <a:gd name="connsiteY44" fmla="*/ 7709 h 31757"/>
                  <a:gd name="connsiteX45" fmla="*/ 115895 w 175981"/>
                  <a:gd name="connsiteY45" fmla="*/ 6078 h 31757"/>
                  <a:gd name="connsiteX46" fmla="*/ 114669 w 175981"/>
                  <a:gd name="connsiteY46" fmla="*/ 7505 h 31757"/>
                  <a:gd name="connsiteX47" fmla="*/ 114465 w 175981"/>
                  <a:gd name="connsiteY47" fmla="*/ 5058 h 31757"/>
                  <a:gd name="connsiteX48" fmla="*/ 111603 w 175981"/>
                  <a:gd name="connsiteY48" fmla="*/ 6486 h 31757"/>
                  <a:gd name="connsiteX49" fmla="*/ 111603 w 175981"/>
                  <a:gd name="connsiteY49" fmla="*/ 4447 h 31757"/>
                  <a:gd name="connsiteX50" fmla="*/ 110990 w 175981"/>
                  <a:gd name="connsiteY50" fmla="*/ 4651 h 31757"/>
                  <a:gd name="connsiteX51" fmla="*/ 111399 w 175981"/>
                  <a:gd name="connsiteY51" fmla="*/ 3223 h 31757"/>
                  <a:gd name="connsiteX52" fmla="*/ 108538 w 175981"/>
                  <a:gd name="connsiteY52" fmla="*/ 7913 h 31757"/>
                  <a:gd name="connsiteX53" fmla="*/ 105677 w 175981"/>
                  <a:gd name="connsiteY53" fmla="*/ 8321 h 31757"/>
                  <a:gd name="connsiteX54" fmla="*/ 104859 w 175981"/>
                  <a:gd name="connsiteY54" fmla="*/ 8525 h 31757"/>
                  <a:gd name="connsiteX55" fmla="*/ 102611 w 175981"/>
                  <a:gd name="connsiteY55" fmla="*/ 6690 h 31757"/>
                  <a:gd name="connsiteX56" fmla="*/ 103020 w 175981"/>
                  <a:gd name="connsiteY56" fmla="*/ 7097 h 31757"/>
                  <a:gd name="connsiteX57" fmla="*/ 101385 w 175981"/>
                  <a:gd name="connsiteY57" fmla="*/ 8117 h 31757"/>
                  <a:gd name="connsiteX58" fmla="*/ 101385 w 175981"/>
                  <a:gd name="connsiteY58" fmla="*/ 7913 h 31757"/>
                  <a:gd name="connsiteX59" fmla="*/ 98523 w 175981"/>
                  <a:gd name="connsiteY59" fmla="*/ 6690 h 31757"/>
                  <a:gd name="connsiteX60" fmla="*/ 96480 w 175981"/>
                  <a:gd name="connsiteY60" fmla="*/ 6894 h 31757"/>
                  <a:gd name="connsiteX61" fmla="*/ 95253 w 175981"/>
                  <a:gd name="connsiteY61" fmla="*/ 5670 h 31757"/>
                  <a:gd name="connsiteX62" fmla="*/ 92801 w 175981"/>
                  <a:gd name="connsiteY62" fmla="*/ 8117 h 31757"/>
                  <a:gd name="connsiteX63" fmla="*/ 91983 w 175981"/>
                  <a:gd name="connsiteY63" fmla="*/ 4651 h 31757"/>
                  <a:gd name="connsiteX64" fmla="*/ 88713 w 175981"/>
                  <a:gd name="connsiteY64" fmla="*/ 6486 h 31757"/>
                  <a:gd name="connsiteX65" fmla="*/ 88713 w 175981"/>
                  <a:gd name="connsiteY65" fmla="*/ 9136 h 31757"/>
                  <a:gd name="connsiteX66" fmla="*/ 85648 w 175981"/>
                  <a:gd name="connsiteY66" fmla="*/ 8729 h 31757"/>
                  <a:gd name="connsiteX67" fmla="*/ 85443 w 175981"/>
                  <a:gd name="connsiteY67" fmla="*/ 7913 h 31757"/>
                  <a:gd name="connsiteX68" fmla="*/ 82991 w 175981"/>
                  <a:gd name="connsiteY68" fmla="*/ 10972 h 31757"/>
                  <a:gd name="connsiteX69" fmla="*/ 78699 w 175981"/>
                  <a:gd name="connsiteY69" fmla="*/ 8525 h 31757"/>
                  <a:gd name="connsiteX70" fmla="*/ 76655 w 175981"/>
                  <a:gd name="connsiteY70" fmla="*/ 8933 h 31757"/>
                  <a:gd name="connsiteX71" fmla="*/ 76655 w 175981"/>
                  <a:gd name="connsiteY71" fmla="*/ 8321 h 31757"/>
                  <a:gd name="connsiteX72" fmla="*/ 74611 w 175981"/>
                  <a:gd name="connsiteY72" fmla="*/ 10768 h 31757"/>
                  <a:gd name="connsiteX73" fmla="*/ 74407 w 175981"/>
                  <a:gd name="connsiteY73" fmla="*/ 9544 h 31757"/>
                  <a:gd name="connsiteX74" fmla="*/ 70933 w 175981"/>
                  <a:gd name="connsiteY74" fmla="*/ 11787 h 31757"/>
                  <a:gd name="connsiteX75" fmla="*/ 70728 w 175981"/>
                  <a:gd name="connsiteY75" fmla="*/ 9952 h 31757"/>
                  <a:gd name="connsiteX76" fmla="*/ 66028 w 175981"/>
                  <a:gd name="connsiteY76" fmla="*/ 9544 h 31757"/>
                  <a:gd name="connsiteX77" fmla="*/ 64393 w 175981"/>
                  <a:gd name="connsiteY77" fmla="*/ 8729 h 31757"/>
                  <a:gd name="connsiteX78" fmla="*/ 60714 w 175981"/>
                  <a:gd name="connsiteY78" fmla="*/ 10768 h 31757"/>
                  <a:gd name="connsiteX79" fmla="*/ 58057 w 175981"/>
                  <a:gd name="connsiteY79" fmla="*/ 10768 h 31757"/>
                  <a:gd name="connsiteX80" fmla="*/ 56013 w 175981"/>
                  <a:gd name="connsiteY80" fmla="*/ 11379 h 31757"/>
                  <a:gd name="connsiteX81" fmla="*/ 50495 w 175981"/>
                  <a:gd name="connsiteY81" fmla="*/ 10564 h 31757"/>
                  <a:gd name="connsiteX82" fmla="*/ 47225 w 175981"/>
                  <a:gd name="connsiteY82" fmla="*/ 13011 h 31757"/>
                  <a:gd name="connsiteX83" fmla="*/ 45999 w 175981"/>
                  <a:gd name="connsiteY83" fmla="*/ 13011 h 31757"/>
                  <a:gd name="connsiteX84" fmla="*/ 46203 w 175981"/>
                  <a:gd name="connsiteY84" fmla="*/ 10972 h 31757"/>
                  <a:gd name="connsiteX85" fmla="*/ 44977 w 175981"/>
                  <a:gd name="connsiteY85" fmla="*/ 13011 h 31757"/>
                  <a:gd name="connsiteX86" fmla="*/ 44773 w 175981"/>
                  <a:gd name="connsiteY86" fmla="*/ 9748 h 31757"/>
                  <a:gd name="connsiteX87" fmla="*/ 44160 w 175981"/>
                  <a:gd name="connsiteY87" fmla="*/ 9952 h 31757"/>
                  <a:gd name="connsiteX88" fmla="*/ 44364 w 175981"/>
                  <a:gd name="connsiteY88" fmla="*/ 10156 h 31757"/>
                  <a:gd name="connsiteX89" fmla="*/ 42933 w 175981"/>
                  <a:gd name="connsiteY89" fmla="*/ 12603 h 31757"/>
                  <a:gd name="connsiteX90" fmla="*/ 42320 w 175981"/>
                  <a:gd name="connsiteY90" fmla="*/ 10972 h 31757"/>
                  <a:gd name="connsiteX91" fmla="*/ 41911 w 175981"/>
                  <a:gd name="connsiteY91" fmla="*/ 10972 h 31757"/>
                  <a:gd name="connsiteX92" fmla="*/ 40481 w 175981"/>
                  <a:gd name="connsiteY92" fmla="*/ 10972 h 31757"/>
                  <a:gd name="connsiteX93" fmla="*/ 41298 w 175981"/>
                  <a:gd name="connsiteY93" fmla="*/ 13011 h 31757"/>
                  <a:gd name="connsiteX94" fmla="*/ 40889 w 175981"/>
                  <a:gd name="connsiteY94" fmla="*/ 15457 h 31757"/>
                  <a:gd name="connsiteX95" fmla="*/ 34758 w 175981"/>
                  <a:gd name="connsiteY95" fmla="*/ 13622 h 31757"/>
                  <a:gd name="connsiteX96" fmla="*/ 32101 w 175981"/>
                  <a:gd name="connsiteY96" fmla="*/ 15253 h 31757"/>
                  <a:gd name="connsiteX97" fmla="*/ 31897 w 175981"/>
                  <a:gd name="connsiteY97" fmla="*/ 17904 h 31757"/>
                  <a:gd name="connsiteX98" fmla="*/ 28831 w 175981"/>
                  <a:gd name="connsiteY98" fmla="*/ 12399 h 31757"/>
                  <a:gd name="connsiteX99" fmla="*/ 27605 w 175981"/>
                  <a:gd name="connsiteY99" fmla="*/ 16477 h 31757"/>
                  <a:gd name="connsiteX100" fmla="*/ 26583 w 175981"/>
                  <a:gd name="connsiteY100" fmla="*/ 13418 h 31757"/>
                  <a:gd name="connsiteX101" fmla="*/ 23518 w 175981"/>
                  <a:gd name="connsiteY101" fmla="*/ 14030 h 31757"/>
                  <a:gd name="connsiteX102" fmla="*/ 20043 w 175981"/>
                  <a:gd name="connsiteY102" fmla="*/ 13826 h 31757"/>
                  <a:gd name="connsiteX103" fmla="*/ 20248 w 175981"/>
                  <a:gd name="connsiteY103" fmla="*/ 16477 h 31757"/>
                  <a:gd name="connsiteX104" fmla="*/ 18613 w 175981"/>
                  <a:gd name="connsiteY104" fmla="*/ 13418 h 31757"/>
                  <a:gd name="connsiteX105" fmla="*/ 17591 w 175981"/>
                  <a:gd name="connsiteY105" fmla="*/ 15253 h 31757"/>
                  <a:gd name="connsiteX106" fmla="*/ 17795 w 175981"/>
                  <a:gd name="connsiteY106" fmla="*/ 16885 h 31757"/>
                  <a:gd name="connsiteX107" fmla="*/ 3693 w 175981"/>
                  <a:gd name="connsiteY107" fmla="*/ 16069 h 31757"/>
                  <a:gd name="connsiteX108" fmla="*/ 3693 w 175981"/>
                  <a:gd name="connsiteY108" fmla="*/ 17496 h 31757"/>
                  <a:gd name="connsiteX109" fmla="*/ 4102 w 175981"/>
                  <a:gd name="connsiteY109" fmla="*/ 19943 h 31757"/>
                  <a:gd name="connsiteX110" fmla="*/ 1854 w 175981"/>
                  <a:gd name="connsiteY110" fmla="*/ 17904 h 31757"/>
                  <a:gd name="connsiteX111" fmla="*/ 14 w 175981"/>
                  <a:gd name="connsiteY111" fmla="*/ 20759 h 31757"/>
                  <a:gd name="connsiteX112" fmla="*/ 628 w 175981"/>
                  <a:gd name="connsiteY112" fmla="*/ 20147 h 31757"/>
                  <a:gd name="connsiteX113" fmla="*/ 2876 w 175981"/>
                  <a:gd name="connsiteY113" fmla="*/ 29730 h 31757"/>
                  <a:gd name="connsiteX114" fmla="*/ 6759 w 175981"/>
                  <a:gd name="connsiteY114" fmla="*/ 29119 h 31757"/>
                  <a:gd name="connsiteX115" fmla="*/ 6963 w 175981"/>
                  <a:gd name="connsiteY115" fmla="*/ 31158 h 31757"/>
                  <a:gd name="connsiteX116" fmla="*/ 8394 w 175981"/>
                  <a:gd name="connsiteY116" fmla="*/ 29730 h 31757"/>
                  <a:gd name="connsiteX117" fmla="*/ 8394 w 175981"/>
                  <a:gd name="connsiteY117" fmla="*/ 30138 h 31757"/>
                  <a:gd name="connsiteX118" fmla="*/ 14525 w 175981"/>
                  <a:gd name="connsiteY118" fmla="*/ 31158 h 31757"/>
                  <a:gd name="connsiteX119" fmla="*/ 14116 w 175981"/>
                  <a:gd name="connsiteY119" fmla="*/ 29526 h 31757"/>
                  <a:gd name="connsiteX120" fmla="*/ 15138 w 175981"/>
                  <a:gd name="connsiteY120" fmla="*/ 30546 h 31757"/>
                  <a:gd name="connsiteX121" fmla="*/ 13708 w 175981"/>
                  <a:gd name="connsiteY121" fmla="*/ 27691 h 31757"/>
                  <a:gd name="connsiteX122" fmla="*/ 18613 w 175981"/>
                  <a:gd name="connsiteY122" fmla="*/ 30954 h 31757"/>
                  <a:gd name="connsiteX123" fmla="*/ 19021 w 175981"/>
                  <a:gd name="connsiteY123" fmla="*/ 28915 h 31757"/>
                  <a:gd name="connsiteX124" fmla="*/ 19430 w 175981"/>
                  <a:gd name="connsiteY124" fmla="*/ 29934 h 31757"/>
                  <a:gd name="connsiteX125" fmla="*/ 19430 w 175981"/>
                  <a:gd name="connsiteY125" fmla="*/ 28507 h 31757"/>
                  <a:gd name="connsiteX126" fmla="*/ 20656 w 175981"/>
                  <a:gd name="connsiteY126" fmla="*/ 30954 h 31757"/>
                  <a:gd name="connsiteX127" fmla="*/ 20248 w 175981"/>
                  <a:gd name="connsiteY127" fmla="*/ 31361 h 31757"/>
                  <a:gd name="connsiteX128" fmla="*/ 22496 w 175981"/>
                  <a:gd name="connsiteY128" fmla="*/ 30954 h 31757"/>
                  <a:gd name="connsiteX129" fmla="*/ 21678 w 175981"/>
                  <a:gd name="connsiteY129" fmla="*/ 30342 h 31757"/>
                  <a:gd name="connsiteX130" fmla="*/ 25357 w 175981"/>
                  <a:gd name="connsiteY130" fmla="*/ 29119 h 31757"/>
                  <a:gd name="connsiteX131" fmla="*/ 29036 w 175981"/>
                  <a:gd name="connsiteY131" fmla="*/ 27284 h 31757"/>
                  <a:gd name="connsiteX132" fmla="*/ 28831 w 175981"/>
                  <a:gd name="connsiteY132" fmla="*/ 26468 h 31757"/>
                  <a:gd name="connsiteX133" fmla="*/ 32101 w 175981"/>
                  <a:gd name="connsiteY133" fmla="*/ 26264 h 31757"/>
                  <a:gd name="connsiteX134" fmla="*/ 32101 w 175981"/>
                  <a:gd name="connsiteY134" fmla="*/ 26468 h 31757"/>
                  <a:gd name="connsiteX135" fmla="*/ 33328 w 175981"/>
                  <a:gd name="connsiteY135" fmla="*/ 25041 h 31757"/>
                  <a:gd name="connsiteX136" fmla="*/ 33941 w 175981"/>
                  <a:gd name="connsiteY136" fmla="*/ 27895 h 31757"/>
                  <a:gd name="connsiteX137" fmla="*/ 35780 w 175981"/>
                  <a:gd name="connsiteY137" fmla="*/ 23206 h 31757"/>
                  <a:gd name="connsiteX138" fmla="*/ 36189 w 175981"/>
                  <a:gd name="connsiteY138" fmla="*/ 24633 h 31757"/>
                  <a:gd name="connsiteX139" fmla="*/ 37006 w 175981"/>
                  <a:gd name="connsiteY139" fmla="*/ 23613 h 31757"/>
                  <a:gd name="connsiteX140" fmla="*/ 37415 w 175981"/>
                  <a:gd name="connsiteY140" fmla="*/ 25856 h 31757"/>
                  <a:gd name="connsiteX141" fmla="*/ 41503 w 175981"/>
                  <a:gd name="connsiteY141" fmla="*/ 26672 h 31757"/>
                  <a:gd name="connsiteX142" fmla="*/ 44364 w 175981"/>
                  <a:gd name="connsiteY142" fmla="*/ 25652 h 31757"/>
                  <a:gd name="connsiteX143" fmla="*/ 43955 w 175981"/>
                  <a:gd name="connsiteY143" fmla="*/ 25856 h 31757"/>
                  <a:gd name="connsiteX144" fmla="*/ 46203 w 175981"/>
                  <a:gd name="connsiteY144" fmla="*/ 26264 h 31757"/>
                  <a:gd name="connsiteX145" fmla="*/ 47634 w 175981"/>
                  <a:gd name="connsiteY145" fmla="*/ 27080 h 31757"/>
                  <a:gd name="connsiteX146" fmla="*/ 50086 w 175981"/>
                  <a:gd name="connsiteY146" fmla="*/ 24225 h 31757"/>
                  <a:gd name="connsiteX147" fmla="*/ 50086 w 175981"/>
                  <a:gd name="connsiteY147" fmla="*/ 26060 h 31757"/>
                  <a:gd name="connsiteX148" fmla="*/ 50904 w 175981"/>
                  <a:gd name="connsiteY148" fmla="*/ 24837 h 31757"/>
                  <a:gd name="connsiteX149" fmla="*/ 50495 w 175981"/>
                  <a:gd name="connsiteY149" fmla="*/ 27284 h 31757"/>
                  <a:gd name="connsiteX150" fmla="*/ 53152 w 175981"/>
                  <a:gd name="connsiteY150" fmla="*/ 27691 h 31757"/>
                  <a:gd name="connsiteX151" fmla="*/ 51721 w 175981"/>
                  <a:gd name="connsiteY151" fmla="*/ 24429 h 31757"/>
                  <a:gd name="connsiteX152" fmla="*/ 55809 w 175981"/>
                  <a:gd name="connsiteY152" fmla="*/ 27895 h 31757"/>
                  <a:gd name="connsiteX153" fmla="*/ 54991 w 175981"/>
                  <a:gd name="connsiteY153" fmla="*/ 26060 h 31757"/>
                  <a:gd name="connsiteX154" fmla="*/ 56422 w 175981"/>
                  <a:gd name="connsiteY154" fmla="*/ 27895 h 31757"/>
                  <a:gd name="connsiteX155" fmla="*/ 56626 w 175981"/>
                  <a:gd name="connsiteY155" fmla="*/ 25041 h 31757"/>
                  <a:gd name="connsiteX156" fmla="*/ 58057 w 175981"/>
                  <a:gd name="connsiteY156" fmla="*/ 23409 h 31757"/>
                  <a:gd name="connsiteX157" fmla="*/ 58261 w 175981"/>
                  <a:gd name="connsiteY157" fmla="*/ 25245 h 31757"/>
                  <a:gd name="connsiteX158" fmla="*/ 60305 w 175981"/>
                  <a:gd name="connsiteY158" fmla="*/ 22798 h 31757"/>
                  <a:gd name="connsiteX159" fmla="*/ 59692 w 175981"/>
                  <a:gd name="connsiteY159" fmla="*/ 25448 h 31757"/>
                  <a:gd name="connsiteX160" fmla="*/ 60510 w 175981"/>
                  <a:gd name="connsiteY160" fmla="*/ 24633 h 31757"/>
                  <a:gd name="connsiteX161" fmla="*/ 60510 w 175981"/>
                  <a:gd name="connsiteY161" fmla="*/ 26672 h 31757"/>
                  <a:gd name="connsiteX162" fmla="*/ 62553 w 175981"/>
                  <a:gd name="connsiteY162" fmla="*/ 25856 h 31757"/>
                  <a:gd name="connsiteX163" fmla="*/ 63166 w 175981"/>
                  <a:gd name="connsiteY163" fmla="*/ 22390 h 31757"/>
                  <a:gd name="connsiteX164" fmla="*/ 64188 w 175981"/>
                  <a:gd name="connsiteY164" fmla="*/ 23817 h 31757"/>
                  <a:gd name="connsiteX165" fmla="*/ 63166 w 175981"/>
                  <a:gd name="connsiteY165" fmla="*/ 24837 h 31757"/>
                  <a:gd name="connsiteX166" fmla="*/ 62962 w 175981"/>
                  <a:gd name="connsiteY166" fmla="*/ 26672 h 31757"/>
                  <a:gd name="connsiteX167" fmla="*/ 65006 w 175981"/>
                  <a:gd name="connsiteY167" fmla="*/ 26672 h 31757"/>
                  <a:gd name="connsiteX168" fmla="*/ 64597 w 175981"/>
                  <a:gd name="connsiteY168" fmla="*/ 26264 h 31757"/>
                  <a:gd name="connsiteX169" fmla="*/ 66028 w 175981"/>
                  <a:gd name="connsiteY169" fmla="*/ 23613 h 31757"/>
                  <a:gd name="connsiteX170" fmla="*/ 66028 w 175981"/>
                  <a:gd name="connsiteY170" fmla="*/ 25448 h 31757"/>
                  <a:gd name="connsiteX171" fmla="*/ 67050 w 175981"/>
                  <a:gd name="connsiteY171" fmla="*/ 24225 h 31757"/>
                  <a:gd name="connsiteX172" fmla="*/ 66436 w 175981"/>
                  <a:gd name="connsiteY172" fmla="*/ 27895 h 31757"/>
                  <a:gd name="connsiteX173" fmla="*/ 67867 w 175981"/>
                  <a:gd name="connsiteY173" fmla="*/ 26060 h 31757"/>
                  <a:gd name="connsiteX174" fmla="*/ 68685 w 175981"/>
                  <a:gd name="connsiteY174" fmla="*/ 28303 h 31757"/>
                  <a:gd name="connsiteX175" fmla="*/ 71955 w 175981"/>
                  <a:gd name="connsiteY175" fmla="*/ 26264 h 31757"/>
                  <a:gd name="connsiteX176" fmla="*/ 72363 w 175981"/>
                  <a:gd name="connsiteY176" fmla="*/ 25448 h 31757"/>
                  <a:gd name="connsiteX177" fmla="*/ 75838 w 175981"/>
                  <a:gd name="connsiteY177" fmla="*/ 25245 h 31757"/>
                  <a:gd name="connsiteX178" fmla="*/ 76655 w 175981"/>
                  <a:gd name="connsiteY178" fmla="*/ 27895 h 31757"/>
                  <a:gd name="connsiteX179" fmla="*/ 77064 w 175981"/>
                  <a:gd name="connsiteY179" fmla="*/ 23613 h 31757"/>
                  <a:gd name="connsiteX180" fmla="*/ 78086 w 175981"/>
                  <a:gd name="connsiteY180" fmla="*/ 26468 h 31757"/>
                  <a:gd name="connsiteX181" fmla="*/ 80743 w 175981"/>
                  <a:gd name="connsiteY181" fmla="*/ 24429 h 31757"/>
                  <a:gd name="connsiteX182" fmla="*/ 79721 w 175981"/>
                  <a:gd name="connsiteY182" fmla="*/ 24837 h 31757"/>
                  <a:gd name="connsiteX183" fmla="*/ 80743 w 175981"/>
                  <a:gd name="connsiteY183" fmla="*/ 26264 h 31757"/>
                  <a:gd name="connsiteX184" fmla="*/ 83195 w 175981"/>
                  <a:gd name="connsiteY184" fmla="*/ 24225 h 31757"/>
                  <a:gd name="connsiteX185" fmla="*/ 83808 w 175981"/>
                  <a:gd name="connsiteY185" fmla="*/ 25245 h 31757"/>
                  <a:gd name="connsiteX186" fmla="*/ 83400 w 175981"/>
                  <a:gd name="connsiteY186" fmla="*/ 25448 h 31757"/>
                  <a:gd name="connsiteX187" fmla="*/ 85443 w 175981"/>
                  <a:gd name="connsiteY187" fmla="*/ 22390 h 31757"/>
                  <a:gd name="connsiteX188" fmla="*/ 86057 w 175981"/>
                  <a:gd name="connsiteY188" fmla="*/ 24021 h 31757"/>
                  <a:gd name="connsiteX189" fmla="*/ 87078 w 175981"/>
                  <a:gd name="connsiteY189" fmla="*/ 22798 h 31757"/>
                  <a:gd name="connsiteX190" fmla="*/ 87078 w 175981"/>
                  <a:gd name="connsiteY190" fmla="*/ 23613 h 31757"/>
                  <a:gd name="connsiteX191" fmla="*/ 88713 w 175981"/>
                  <a:gd name="connsiteY191" fmla="*/ 23206 h 31757"/>
                  <a:gd name="connsiteX192" fmla="*/ 88713 w 175981"/>
                  <a:gd name="connsiteY192" fmla="*/ 23409 h 31757"/>
                  <a:gd name="connsiteX193" fmla="*/ 89531 w 175981"/>
                  <a:gd name="connsiteY193" fmla="*/ 20759 h 31757"/>
                  <a:gd name="connsiteX194" fmla="*/ 89531 w 175981"/>
                  <a:gd name="connsiteY194" fmla="*/ 21982 h 31757"/>
                  <a:gd name="connsiteX195" fmla="*/ 90348 w 175981"/>
                  <a:gd name="connsiteY195" fmla="*/ 20759 h 31757"/>
                  <a:gd name="connsiteX196" fmla="*/ 89531 w 175981"/>
                  <a:gd name="connsiteY196" fmla="*/ 23206 h 31757"/>
                  <a:gd name="connsiteX197" fmla="*/ 92188 w 175981"/>
                  <a:gd name="connsiteY197" fmla="*/ 24837 h 31757"/>
                  <a:gd name="connsiteX198" fmla="*/ 93618 w 175981"/>
                  <a:gd name="connsiteY198" fmla="*/ 22798 h 31757"/>
                  <a:gd name="connsiteX199" fmla="*/ 94845 w 175981"/>
                  <a:gd name="connsiteY199" fmla="*/ 24021 h 31757"/>
                  <a:gd name="connsiteX200" fmla="*/ 94845 w 175981"/>
                  <a:gd name="connsiteY200" fmla="*/ 26468 h 31757"/>
                  <a:gd name="connsiteX201" fmla="*/ 95867 w 175981"/>
                  <a:gd name="connsiteY201" fmla="*/ 23409 h 31757"/>
                  <a:gd name="connsiteX202" fmla="*/ 97297 w 175981"/>
                  <a:gd name="connsiteY202" fmla="*/ 27080 h 31757"/>
                  <a:gd name="connsiteX203" fmla="*/ 97706 w 175981"/>
                  <a:gd name="connsiteY203" fmla="*/ 23613 h 31757"/>
                  <a:gd name="connsiteX204" fmla="*/ 100772 w 175981"/>
                  <a:gd name="connsiteY204" fmla="*/ 21982 h 31757"/>
                  <a:gd name="connsiteX205" fmla="*/ 100976 w 175981"/>
                  <a:gd name="connsiteY205" fmla="*/ 24021 h 31757"/>
                  <a:gd name="connsiteX206" fmla="*/ 101589 w 175981"/>
                  <a:gd name="connsiteY206" fmla="*/ 21982 h 31757"/>
                  <a:gd name="connsiteX207" fmla="*/ 101793 w 175981"/>
                  <a:gd name="connsiteY207" fmla="*/ 23002 h 31757"/>
                  <a:gd name="connsiteX208" fmla="*/ 102611 w 175981"/>
                  <a:gd name="connsiteY208" fmla="*/ 19943 h 31757"/>
                  <a:gd name="connsiteX209" fmla="*/ 105472 w 175981"/>
                  <a:gd name="connsiteY209" fmla="*/ 20759 h 31757"/>
                  <a:gd name="connsiteX210" fmla="*/ 105472 w 175981"/>
                  <a:gd name="connsiteY210" fmla="*/ 23206 h 31757"/>
                  <a:gd name="connsiteX211" fmla="*/ 107720 w 175981"/>
                  <a:gd name="connsiteY211" fmla="*/ 19128 h 31757"/>
                  <a:gd name="connsiteX212" fmla="*/ 108947 w 175981"/>
                  <a:gd name="connsiteY212" fmla="*/ 20759 h 31757"/>
                  <a:gd name="connsiteX213" fmla="*/ 109560 w 175981"/>
                  <a:gd name="connsiteY213" fmla="*/ 19943 h 31757"/>
                  <a:gd name="connsiteX214" fmla="*/ 109968 w 175981"/>
                  <a:gd name="connsiteY214" fmla="*/ 19331 h 31757"/>
                  <a:gd name="connsiteX215" fmla="*/ 109968 w 175981"/>
                  <a:gd name="connsiteY215" fmla="*/ 20351 h 31757"/>
                  <a:gd name="connsiteX216" fmla="*/ 110377 w 175981"/>
                  <a:gd name="connsiteY216" fmla="*/ 19535 h 31757"/>
                  <a:gd name="connsiteX217" fmla="*/ 110786 w 175981"/>
                  <a:gd name="connsiteY217" fmla="*/ 22186 h 31757"/>
                  <a:gd name="connsiteX218" fmla="*/ 110786 w 175981"/>
                  <a:gd name="connsiteY218" fmla="*/ 21167 h 31757"/>
                  <a:gd name="connsiteX219" fmla="*/ 112625 w 175981"/>
                  <a:gd name="connsiteY219" fmla="*/ 22798 h 31757"/>
                  <a:gd name="connsiteX220" fmla="*/ 114669 w 175981"/>
                  <a:gd name="connsiteY220" fmla="*/ 22798 h 31757"/>
                  <a:gd name="connsiteX221" fmla="*/ 116508 w 175981"/>
                  <a:gd name="connsiteY221" fmla="*/ 20555 h 31757"/>
                  <a:gd name="connsiteX222" fmla="*/ 117530 w 175981"/>
                  <a:gd name="connsiteY222" fmla="*/ 22798 h 31757"/>
                  <a:gd name="connsiteX223" fmla="*/ 119574 w 175981"/>
                  <a:gd name="connsiteY223" fmla="*/ 19128 h 31757"/>
                  <a:gd name="connsiteX224" fmla="*/ 118552 w 175981"/>
                  <a:gd name="connsiteY224" fmla="*/ 21370 h 31757"/>
                  <a:gd name="connsiteX225" fmla="*/ 120800 w 175981"/>
                  <a:gd name="connsiteY225" fmla="*/ 19331 h 31757"/>
                  <a:gd name="connsiteX226" fmla="*/ 120392 w 175981"/>
                  <a:gd name="connsiteY226" fmla="*/ 19739 h 31757"/>
                  <a:gd name="connsiteX227" fmla="*/ 122027 w 175981"/>
                  <a:gd name="connsiteY227" fmla="*/ 20555 h 31757"/>
                  <a:gd name="connsiteX228" fmla="*/ 121822 w 175981"/>
                  <a:gd name="connsiteY228" fmla="*/ 20555 h 31757"/>
                  <a:gd name="connsiteX229" fmla="*/ 126523 w 175981"/>
                  <a:gd name="connsiteY229" fmla="*/ 17292 h 31757"/>
                  <a:gd name="connsiteX230" fmla="*/ 126523 w 175981"/>
                  <a:gd name="connsiteY230" fmla="*/ 21778 h 31757"/>
                  <a:gd name="connsiteX231" fmla="*/ 128567 w 175981"/>
                  <a:gd name="connsiteY231" fmla="*/ 21778 h 31757"/>
                  <a:gd name="connsiteX232" fmla="*/ 130202 w 175981"/>
                  <a:gd name="connsiteY232" fmla="*/ 21574 h 31757"/>
                  <a:gd name="connsiteX233" fmla="*/ 129793 w 175981"/>
                  <a:gd name="connsiteY233" fmla="*/ 17292 h 31757"/>
                  <a:gd name="connsiteX234" fmla="*/ 131837 w 175981"/>
                  <a:gd name="connsiteY234" fmla="*/ 21370 h 31757"/>
                  <a:gd name="connsiteX235" fmla="*/ 132245 w 175981"/>
                  <a:gd name="connsiteY235" fmla="*/ 16681 h 31757"/>
                  <a:gd name="connsiteX236" fmla="*/ 132245 w 175981"/>
                  <a:gd name="connsiteY236" fmla="*/ 21370 h 31757"/>
                  <a:gd name="connsiteX237" fmla="*/ 133472 w 175981"/>
                  <a:gd name="connsiteY237" fmla="*/ 17089 h 31757"/>
                  <a:gd name="connsiteX238" fmla="*/ 133880 w 175981"/>
                  <a:gd name="connsiteY238" fmla="*/ 21778 h 31757"/>
                  <a:gd name="connsiteX239" fmla="*/ 135515 w 175981"/>
                  <a:gd name="connsiteY239" fmla="*/ 21370 h 31757"/>
                  <a:gd name="connsiteX240" fmla="*/ 134902 w 175981"/>
                  <a:gd name="connsiteY240" fmla="*/ 20351 h 31757"/>
                  <a:gd name="connsiteX241" fmla="*/ 138581 w 175981"/>
                  <a:gd name="connsiteY241" fmla="*/ 20351 h 31757"/>
                  <a:gd name="connsiteX242" fmla="*/ 140216 w 175981"/>
                  <a:gd name="connsiteY242" fmla="*/ 18924 h 31757"/>
                  <a:gd name="connsiteX243" fmla="*/ 141442 w 175981"/>
                  <a:gd name="connsiteY243" fmla="*/ 20147 h 31757"/>
                  <a:gd name="connsiteX244" fmla="*/ 140829 w 175981"/>
                  <a:gd name="connsiteY244" fmla="*/ 21982 h 31757"/>
                  <a:gd name="connsiteX245" fmla="*/ 144304 w 175981"/>
                  <a:gd name="connsiteY245" fmla="*/ 18720 h 31757"/>
                  <a:gd name="connsiteX246" fmla="*/ 144712 w 175981"/>
                  <a:gd name="connsiteY246" fmla="*/ 19128 h 31757"/>
                  <a:gd name="connsiteX247" fmla="*/ 146347 w 175981"/>
                  <a:gd name="connsiteY247" fmla="*/ 18108 h 31757"/>
                  <a:gd name="connsiteX248" fmla="*/ 145734 w 175981"/>
                  <a:gd name="connsiteY248" fmla="*/ 19535 h 31757"/>
                  <a:gd name="connsiteX249" fmla="*/ 148187 w 175981"/>
                  <a:gd name="connsiteY249" fmla="*/ 18516 h 31757"/>
                  <a:gd name="connsiteX250" fmla="*/ 149413 w 175981"/>
                  <a:gd name="connsiteY250" fmla="*/ 20147 h 31757"/>
                  <a:gd name="connsiteX251" fmla="*/ 150844 w 175981"/>
                  <a:gd name="connsiteY251" fmla="*/ 17700 h 31757"/>
                  <a:gd name="connsiteX252" fmla="*/ 151252 w 175981"/>
                  <a:gd name="connsiteY252" fmla="*/ 16069 h 31757"/>
                  <a:gd name="connsiteX253" fmla="*/ 151457 w 175981"/>
                  <a:gd name="connsiteY253" fmla="*/ 15865 h 31757"/>
                  <a:gd name="connsiteX254" fmla="*/ 152070 w 175981"/>
                  <a:gd name="connsiteY254" fmla="*/ 17496 h 31757"/>
                  <a:gd name="connsiteX255" fmla="*/ 152683 w 175981"/>
                  <a:gd name="connsiteY255" fmla="*/ 15865 h 31757"/>
                  <a:gd name="connsiteX256" fmla="*/ 153296 w 175981"/>
                  <a:gd name="connsiteY256" fmla="*/ 16273 h 31757"/>
                  <a:gd name="connsiteX257" fmla="*/ 153705 w 175981"/>
                  <a:gd name="connsiteY257" fmla="*/ 15457 h 31757"/>
                  <a:gd name="connsiteX258" fmla="*/ 154114 w 175981"/>
                  <a:gd name="connsiteY258" fmla="*/ 15457 h 31757"/>
                  <a:gd name="connsiteX259" fmla="*/ 154114 w 175981"/>
                  <a:gd name="connsiteY259" fmla="*/ 15050 h 31757"/>
                  <a:gd name="connsiteX260" fmla="*/ 154522 w 175981"/>
                  <a:gd name="connsiteY260" fmla="*/ 15457 h 31757"/>
                  <a:gd name="connsiteX261" fmla="*/ 156157 w 175981"/>
                  <a:gd name="connsiteY261" fmla="*/ 17904 h 31757"/>
                  <a:gd name="connsiteX262" fmla="*/ 156975 w 175981"/>
                  <a:gd name="connsiteY262" fmla="*/ 16273 h 31757"/>
                  <a:gd name="connsiteX263" fmla="*/ 160041 w 175981"/>
                  <a:gd name="connsiteY263" fmla="*/ 15457 h 31757"/>
                  <a:gd name="connsiteX264" fmla="*/ 159836 w 175981"/>
                  <a:gd name="connsiteY264" fmla="*/ 15457 h 31757"/>
                  <a:gd name="connsiteX265" fmla="*/ 160041 w 175981"/>
                  <a:gd name="connsiteY265" fmla="*/ 14642 h 31757"/>
                  <a:gd name="connsiteX266" fmla="*/ 161062 w 175981"/>
                  <a:gd name="connsiteY266" fmla="*/ 14846 h 31757"/>
                  <a:gd name="connsiteX267" fmla="*/ 161267 w 175981"/>
                  <a:gd name="connsiteY267" fmla="*/ 14438 h 31757"/>
                  <a:gd name="connsiteX268" fmla="*/ 164128 w 175981"/>
                  <a:gd name="connsiteY268" fmla="*/ 14234 h 31757"/>
                  <a:gd name="connsiteX269" fmla="*/ 161675 w 175981"/>
                  <a:gd name="connsiteY269" fmla="*/ 14030 h 31757"/>
                  <a:gd name="connsiteX270" fmla="*/ 164128 w 175981"/>
                  <a:gd name="connsiteY270" fmla="*/ 14234 h 31757"/>
                  <a:gd name="connsiteX271" fmla="*/ 164741 w 175981"/>
                  <a:gd name="connsiteY271" fmla="*/ 13622 h 31757"/>
                  <a:gd name="connsiteX272" fmla="*/ 165559 w 175981"/>
                  <a:gd name="connsiteY272" fmla="*/ 12807 h 31757"/>
                  <a:gd name="connsiteX273" fmla="*/ 170259 w 175981"/>
                  <a:gd name="connsiteY273" fmla="*/ 13826 h 31757"/>
                  <a:gd name="connsiteX274" fmla="*/ 170872 w 175981"/>
                  <a:gd name="connsiteY274" fmla="*/ 11583 h 31757"/>
                  <a:gd name="connsiteX275" fmla="*/ 170259 w 175981"/>
                  <a:gd name="connsiteY275" fmla="*/ 11787 h 31757"/>
                  <a:gd name="connsiteX276" fmla="*/ 173325 w 175981"/>
                  <a:gd name="connsiteY276" fmla="*/ 8933 h 31757"/>
                  <a:gd name="connsiteX277" fmla="*/ 174347 w 175981"/>
                  <a:gd name="connsiteY277" fmla="*/ 8321 h 31757"/>
                  <a:gd name="connsiteX278" fmla="*/ 173529 w 175981"/>
                  <a:gd name="connsiteY278" fmla="*/ 6690 h 31757"/>
                  <a:gd name="connsiteX279" fmla="*/ 175982 w 175981"/>
                  <a:gd name="connsiteY279" fmla="*/ 3835 h 31757"/>
                  <a:gd name="connsiteX280" fmla="*/ 173529 w 175981"/>
                  <a:gd name="connsiteY280" fmla="*/ 1184 h 31757"/>
                  <a:gd name="connsiteX281" fmla="*/ 90757 w 175981"/>
                  <a:gd name="connsiteY281" fmla="*/ 23613 h 31757"/>
                  <a:gd name="connsiteX282" fmla="*/ 91575 w 175981"/>
                  <a:gd name="connsiteY282" fmla="*/ 23002 h 31757"/>
                  <a:gd name="connsiteX283" fmla="*/ 90757 w 175981"/>
                  <a:gd name="connsiteY283" fmla="*/ 23613 h 31757"/>
                  <a:gd name="connsiteX284" fmla="*/ 140829 w 175981"/>
                  <a:gd name="connsiteY284" fmla="*/ 20147 h 31757"/>
                  <a:gd name="connsiteX285" fmla="*/ 142464 w 175981"/>
                  <a:gd name="connsiteY285" fmla="*/ 18108 h 31757"/>
                  <a:gd name="connsiteX286" fmla="*/ 140829 w 175981"/>
                  <a:gd name="connsiteY286" fmla="*/ 20147 h 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75981" h="31757">
                    <a:moveTo>
                      <a:pt x="173529" y="1184"/>
                    </a:moveTo>
                    <a:cubicBezTo>
                      <a:pt x="174347" y="4447"/>
                      <a:pt x="170872" y="3223"/>
                      <a:pt x="169851" y="777"/>
                    </a:cubicBezTo>
                    <a:cubicBezTo>
                      <a:pt x="169851" y="1592"/>
                      <a:pt x="170259" y="2204"/>
                      <a:pt x="169442" y="1796"/>
                    </a:cubicBezTo>
                    <a:cubicBezTo>
                      <a:pt x="169442" y="2000"/>
                      <a:pt x="169442" y="2204"/>
                      <a:pt x="169237" y="2408"/>
                    </a:cubicBezTo>
                    <a:cubicBezTo>
                      <a:pt x="169237" y="2408"/>
                      <a:pt x="169237" y="2408"/>
                      <a:pt x="169237" y="2408"/>
                    </a:cubicBezTo>
                    <a:lnTo>
                      <a:pt x="169237" y="2408"/>
                    </a:lnTo>
                    <a:cubicBezTo>
                      <a:pt x="169237" y="2612"/>
                      <a:pt x="169237" y="2612"/>
                      <a:pt x="169237" y="2408"/>
                    </a:cubicBezTo>
                    <a:cubicBezTo>
                      <a:pt x="169442" y="2816"/>
                      <a:pt x="167807" y="3427"/>
                      <a:pt x="167602" y="2612"/>
                    </a:cubicBezTo>
                    <a:cubicBezTo>
                      <a:pt x="167602" y="2612"/>
                      <a:pt x="165559" y="3019"/>
                      <a:pt x="166785" y="2000"/>
                    </a:cubicBezTo>
                    <a:lnTo>
                      <a:pt x="165763" y="2000"/>
                    </a:lnTo>
                    <a:cubicBezTo>
                      <a:pt x="165150" y="981"/>
                      <a:pt x="164332" y="777"/>
                      <a:pt x="163719" y="1388"/>
                    </a:cubicBezTo>
                    <a:cubicBezTo>
                      <a:pt x="163310" y="981"/>
                      <a:pt x="162697" y="3223"/>
                      <a:pt x="162902" y="2000"/>
                    </a:cubicBezTo>
                    <a:lnTo>
                      <a:pt x="161471" y="3019"/>
                    </a:lnTo>
                    <a:lnTo>
                      <a:pt x="161471" y="2612"/>
                    </a:lnTo>
                    <a:cubicBezTo>
                      <a:pt x="159836" y="2408"/>
                      <a:pt x="158405" y="5466"/>
                      <a:pt x="156566" y="2612"/>
                    </a:cubicBezTo>
                    <a:cubicBezTo>
                      <a:pt x="156157" y="3019"/>
                      <a:pt x="155544" y="3631"/>
                      <a:pt x="154727" y="3223"/>
                    </a:cubicBezTo>
                    <a:lnTo>
                      <a:pt x="154522" y="1796"/>
                    </a:lnTo>
                    <a:cubicBezTo>
                      <a:pt x="153909" y="2408"/>
                      <a:pt x="152479" y="369"/>
                      <a:pt x="152274" y="2000"/>
                    </a:cubicBezTo>
                    <a:cubicBezTo>
                      <a:pt x="151457" y="-1874"/>
                      <a:pt x="149004" y="1184"/>
                      <a:pt x="147778" y="573"/>
                    </a:cubicBezTo>
                    <a:lnTo>
                      <a:pt x="147778" y="2408"/>
                    </a:lnTo>
                    <a:cubicBezTo>
                      <a:pt x="146960" y="2408"/>
                      <a:pt x="146143" y="2816"/>
                      <a:pt x="145121" y="3631"/>
                    </a:cubicBezTo>
                    <a:lnTo>
                      <a:pt x="144508" y="4651"/>
                    </a:lnTo>
                    <a:cubicBezTo>
                      <a:pt x="143690" y="6078"/>
                      <a:pt x="143486" y="4651"/>
                      <a:pt x="142260" y="4855"/>
                    </a:cubicBezTo>
                    <a:cubicBezTo>
                      <a:pt x="142260" y="4243"/>
                      <a:pt x="142055" y="3835"/>
                      <a:pt x="142260" y="4243"/>
                    </a:cubicBezTo>
                    <a:cubicBezTo>
                      <a:pt x="140420" y="573"/>
                      <a:pt x="138990" y="7097"/>
                      <a:pt x="137355" y="4447"/>
                    </a:cubicBezTo>
                    <a:cubicBezTo>
                      <a:pt x="136946" y="5058"/>
                      <a:pt x="136742" y="4855"/>
                      <a:pt x="136537" y="4447"/>
                    </a:cubicBezTo>
                    <a:cubicBezTo>
                      <a:pt x="136537" y="4447"/>
                      <a:pt x="136537" y="4447"/>
                      <a:pt x="136537" y="4447"/>
                    </a:cubicBezTo>
                    <a:cubicBezTo>
                      <a:pt x="136537" y="4447"/>
                      <a:pt x="136537" y="4447"/>
                      <a:pt x="136333" y="4447"/>
                    </a:cubicBezTo>
                    <a:cubicBezTo>
                      <a:pt x="136129" y="4243"/>
                      <a:pt x="135924" y="3835"/>
                      <a:pt x="135720" y="3631"/>
                    </a:cubicBezTo>
                    <a:cubicBezTo>
                      <a:pt x="135924" y="4039"/>
                      <a:pt x="136129" y="4447"/>
                      <a:pt x="136129" y="4447"/>
                    </a:cubicBezTo>
                    <a:cubicBezTo>
                      <a:pt x="135924" y="4447"/>
                      <a:pt x="135515" y="4651"/>
                      <a:pt x="135107" y="5058"/>
                    </a:cubicBezTo>
                    <a:lnTo>
                      <a:pt x="134902" y="3223"/>
                    </a:lnTo>
                    <a:cubicBezTo>
                      <a:pt x="134902" y="3223"/>
                      <a:pt x="134902" y="3223"/>
                      <a:pt x="134902" y="3223"/>
                    </a:cubicBezTo>
                    <a:cubicBezTo>
                      <a:pt x="134494" y="2612"/>
                      <a:pt x="134698" y="4039"/>
                      <a:pt x="134902" y="5466"/>
                    </a:cubicBezTo>
                    <a:cubicBezTo>
                      <a:pt x="134698" y="5670"/>
                      <a:pt x="134494" y="6078"/>
                      <a:pt x="134289" y="6486"/>
                    </a:cubicBezTo>
                    <a:cubicBezTo>
                      <a:pt x="133880" y="3631"/>
                      <a:pt x="133267" y="7505"/>
                      <a:pt x="132654" y="4447"/>
                    </a:cubicBezTo>
                    <a:cubicBezTo>
                      <a:pt x="132450" y="5874"/>
                      <a:pt x="130610" y="4651"/>
                      <a:pt x="130406" y="7913"/>
                    </a:cubicBezTo>
                    <a:cubicBezTo>
                      <a:pt x="130406" y="7505"/>
                      <a:pt x="130202" y="7301"/>
                      <a:pt x="130406" y="7301"/>
                    </a:cubicBezTo>
                    <a:cubicBezTo>
                      <a:pt x="129997" y="6894"/>
                      <a:pt x="129384" y="6690"/>
                      <a:pt x="128975" y="7505"/>
                    </a:cubicBezTo>
                    <a:lnTo>
                      <a:pt x="128771" y="5262"/>
                    </a:lnTo>
                    <a:lnTo>
                      <a:pt x="127954" y="8321"/>
                    </a:lnTo>
                    <a:cubicBezTo>
                      <a:pt x="127340" y="6894"/>
                      <a:pt x="126932" y="6078"/>
                      <a:pt x="127545" y="4447"/>
                    </a:cubicBezTo>
                    <a:cubicBezTo>
                      <a:pt x="126114" y="7301"/>
                      <a:pt x="126319" y="5466"/>
                      <a:pt x="125297" y="8321"/>
                    </a:cubicBezTo>
                    <a:lnTo>
                      <a:pt x="125297" y="6894"/>
                    </a:lnTo>
                    <a:cubicBezTo>
                      <a:pt x="124888" y="6894"/>
                      <a:pt x="124275" y="8933"/>
                      <a:pt x="123866" y="7709"/>
                    </a:cubicBezTo>
                    <a:cubicBezTo>
                      <a:pt x="122640" y="4855"/>
                      <a:pt x="118757" y="8525"/>
                      <a:pt x="115895" y="6078"/>
                    </a:cubicBezTo>
                    <a:cubicBezTo>
                      <a:pt x="116713" y="10360"/>
                      <a:pt x="114669" y="4243"/>
                      <a:pt x="114669" y="7505"/>
                    </a:cubicBezTo>
                    <a:cubicBezTo>
                      <a:pt x="114465" y="6486"/>
                      <a:pt x="114056" y="5874"/>
                      <a:pt x="114465" y="5058"/>
                    </a:cubicBezTo>
                    <a:cubicBezTo>
                      <a:pt x="113238" y="6078"/>
                      <a:pt x="112421" y="3427"/>
                      <a:pt x="111603" y="6486"/>
                    </a:cubicBezTo>
                    <a:cubicBezTo>
                      <a:pt x="111399" y="5466"/>
                      <a:pt x="111808" y="5058"/>
                      <a:pt x="111603" y="4447"/>
                    </a:cubicBezTo>
                    <a:cubicBezTo>
                      <a:pt x="111603" y="4651"/>
                      <a:pt x="111195" y="5262"/>
                      <a:pt x="110990" y="4651"/>
                    </a:cubicBezTo>
                    <a:cubicBezTo>
                      <a:pt x="110786" y="4039"/>
                      <a:pt x="111195" y="3835"/>
                      <a:pt x="111399" y="3223"/>
                    </a:cubicBezTo>
                    <a:cubicBezTo>
                      <a:pt x="110173" y="3427"/>
                      <a:pt x="108333" y="7505"/>
                      <a:pt x="108538" y="7913"/>
                    </a:cubicBezTo>
                    <a:cubicBezTo>
                      <a:pt x="107925" y="7709"/>
                      <a:pt x="105677" y="6078"/>
                      <a:pt x="105677" y="8321"/>
                    </a:cubicBezTo>
                    <a:cubicBezTo>
                      <a:pt x="105472" y="7709"/>
                      <a:pt x="105063" y="8117"/>
                      <a:pt x="104859" y="8525"/>
                    </a:cubicBezTo>
                    <a:cubicBezTo>
                      <a:pt x="103837" y="8525"/>
                      <a:pt x="103633" y="6282"/>
                      <a:pt x="102611" y="6690"/>
                    </a:cubicBezTo>
                    <a:lnTo>
                      <a:pt x="103020" y="7097"/>
                    </a:lnTo>
                    <a:cubicBezTo>
                      <a:pt x="102815" y="9952"/>
                      <a:pt x="102202" y="7709"/>
                      <a:pt x="101385" y="8117"/>
                    </a:cubicBezTo>
                    <a:lnTo>
                      <a:pt x="101385" y="7913"/>
                    </a:lnTo>
                    <a:cubicBezTo>
                      <a:pt x="99341" y="5874"/>
                      <a:pt x="100567" y="8933"/>
                      <a:pt x="98523" y="6690"/>
                    </a:cubicBezTo>
                    <a:cubicBezTo>
                      <a:pt x="98523" y="6690"/>
                      <a:pt x="97093" y="7301"/>
                      <a:pt x="96480" y="6894"/>
                    </a:cubicBezTo>
                    <a:cubicBezTo>
                      <a:pt x="96275" y="6486"/>
                      <a:pt x="95049" y="5874"/>
                      <a:pt x="95253" y="5670"/>
                    </a:cubicBezTo>
                    <a:cubicBezTo>
                      <a:pt x="93414" y="3427"/>
                      <a:pt x="94027" y="7505"/>
                      <a:pt x="92801" y="8117"/>
                    </a:cubicBezTo>
                    <a:cubicBezTo>
                      <a:pt x="92597" y="6894"/>
                      <a:pt x="93005" y="4855"/>
                      <a:pt x="91983" y="4651"/>
                    </a:cubicBezTo>
                    <a:cubicBezTo>
                      <a:pt x="91575" y="3631"/>
                      <a:pt x="89940" y="8933"/>
                      <a:pt x="88713" y="6486"/>
                    </a:cubicBezTo>
                    <a:cubicBezTo>
                      <a:pt x="88918" y="7505"/>
                      <a:pt x="89327" y="8321"/>
                      <a:pt x="88713" y="9136"/>
                    </a:cubicBezTo>
                    <a:cubicBezTo>
                      <a:pt x="87896" y="9544"/>
                      <a:pt x="86261" y="5670"/>
                      <a:pt x="85648" y="8729"/>
                    </a:cubicBezTo>
                    <a:cubicBezTo>
                      <a:pt x="85443" y="8525"/>
                      <a:pt x="85443" y="8117"/>
                      <a:pt x="85443" y="7913"/>
                    </a:cubicBezTo>
                    <a:cubicBezTo>
                      <a:pt x="84830" y="8729"/>
                      <a:pt x="83400" y="9340"/>
                      <a:pt x="82991" y="10972"/>
                    </a:cubicBezTo>
                    <a:cubicBezTo>
                      <a:pt x="81969" y="4855"/>
                      <a:pt x="79108" y="14234"/>
                      <a:pt x="78699" y="8525"/>
                    </a:cubicBezTo>
                    <a:lnTo>
                      <a:pt x="76655" y="8933"/>
                    </a:lnTo>
                    <a:lnTo>
                      <a:pt x="76655" y="8321"/>
                    </a:lnTo>
                    <a:cubicBezTo>
                      <a:pt x="75429" y="7913"/>
                      <a:pt x="75020" y="9340"/>
                      <a:pt x="74611" y="10768"/>
                    </a:cubicBezTo>
                    <a:cubicBezTo>
                      <a:pt x="74203" y="10360"/>
                      <a:pt x="74407" y="9952"/>
                      <a:pt x="74407" y="9544"/>
                    </a:cubicBezTo>
                    <a:cubicBezTo>
                      <a:pt x="72363" y="8525"/>
                      <a:pt x="72363" y="8729"/>
                      <a:pt x="70933" y="11787"/>
                    </a:cubicBezTo>
                    <a:lnTo>
                      <a:pt x="70728" y="9952"/>
                    </a:lnTo>
                    <a:cubicBezTo>
                      <a:pt x="70320" y="10972"/>
                      <a:pt x="67867" y="7301"/>
                      <a:pt x="66028" y="9544"/>
                    </a:cubicBezTo>
                    <a:cubicBezTo>
                      <a:pt x="66028" y="9340"/>
                      <a:pt x="64188" y="9136"/>
                      <a:pt x="64393" y="8729"/>
                    </a:cubicBezTo>
                    <a:cubicBezTo>
                      <a:pt x="62553" y="11175"/>
                      <a:pt x="60510" y="5466"/>
                      <a:pt x="60714" y="10768"/>
                    </a:cubicBezTo>
                    <a:lnTo>
                      <a:pt x="58057" y="10768"/>
                    </a:lnTo>
                    <a:cubicBezTo>
                      <a:pt x="58466" y="11991"/>
                      <a:pt x="56218" y="13622"/>
                      <a:pt x="56013" y="11379"/>
                    </a:cubicBezTo>
                    <a:cubicBezTo>
                      <a:pt x="52539" y="11991"/>
                      <a:pt x="52130" y="12807"/>
                      <a:pt x="50495" y="10564"/>
                    </a:cubicBezTo>
                    <a:lnTo>
                      <a:pt x="47225" y="13011"/>
                    </a:lnTo>
                    <a:lnTo>
                      <a:pt x="45999" y="13011"/>
                    </a:lnTo>
                    <a:cubicBezTo>
                      <a:pt x="45590" y="12399"/>
                      <a:pt x="45386" y="10972"/>
                      <a:pt x="46203" y="10972"/>
                    </a:cubicBezTo>
                    <a:cubicBezTo>
                      <a:pt x="45590" y="9544"/>
                      <a:pt x="44977" y="12399"/>
                      <a:pt x="44977" y="13011"/>
                    </a:cubicBezTo>
                    <a:cubicBezTo>
                      <a:pt x="43342" y="12195"/>
                      <a:pt x="45386" y="9748"/>
                      <a:pt x="44773" y="9748"/>
                    </a:cubicBezTo>
                    <a:lnTo>
                      <a:pt x="44160" y="9952"/>
                    </a:lnTo>
                    <a:lnTo>
                      <a:pt x="44364" y="10156"/>
                    </a:lnTo>
                    <a:cubicBezTo>
                      <a:pt x="43955" y="11379"/>
                      <a:pt x="43955" y="12603"/>
                      <a:pt x="42933" y="12603"/>
                    </a:cubicBezTo>
                    <a:cubicBezTo>
                      <a:pt x="42320" y="12195"/>
                      <a:pt x="42525" y="10972"/>
                      <a:pt x="42320" y="10972"/>
                    </a:cubicBezTo>
                    <a:cubicBezTo>
                      <a:pt x="42320" y="10768"/>
                      <a:pt x="42116" y="10768"/>
                      <a:pt x="41911" y="10972"/>
                    </a:cubicBezTo>
                    <a:lnTo>
                      <a:pt x="40481" y="10972"/>
                    </a:lnTo>
                    <a:lnTo>
                      <a:pt x="41298" y="13011"/>
                    </a:lnTo>
                    <a:cubicBezTo>
                      <a:pt x="40685" y="14234"/>
                      <a:pt x="39868" y="13011"/>
                      <a:pt x="40889" y="15457"/>
                    </a:cubicBezTo>
                    <a:cubicBezTo>
                      <a:pt x="39663" y="11787"/>
                      <a:pt x="35371" y="14846"/>
                      <a:pt x="34758" y="13622"/>
                    </a:cubicBezTo>
                    <a:cubicBezTo>
                      <a:pt x="33941" y="15253"/>
                      <a:pt x="33123" y="15457"/>
                      <a:pt x="32101" y="15253"/>
                    </a:cubicBezTo>
                    <a:cubicBezTo>
                      <a:pt x="32510" y="15661"/>
                      <a:pt x="32714" y="18108"/>
                      <a:pt x="31897" y="17904"/>
                    </a:cubicBezTo>
                    <a:cubicBezTo>
                      <a:pt x="31693" y="12807"/>
                      <a:pt x="30058" y="15865"/>
                      <a:pt x="28831" y="12399"/>
                    </a:cubicBezTo>
                    <a:cubicBezTo>
                      <a:pt x="29649" y="14642"/>
                      <a:pt x="26174" y="13418"/>
                      <a:pt x="27605" y="16477"/>
                    </a:cubicBezTo>
                    <a:cubicBezTo>
                      <a:pt x="26788" y="16273"/>
                      <a:pt x="27401" y="14642"/>
                      <a:pt x="26583" y="13418"/>
                    </a:cubicBezTo>
                    <a:cubicBezTo>
                      <a:pt x="25766" y="14438"/>
                      <a:pt x="24744" y="14234"/>
                      <a:pt x="23518" y="14030"/>
                    </a:cubicBezTo>
                    <a:cubicBezTo>
                      <a:pt x="22291" y="13826"/>
                      <a:pt x="21269" y="13418"/>
                      <a:pt x="20043" y="13826"/>
                    </a:cubicBezTo>
                    <a:cubicBezTo>
                      <a:pt x="20043" y="14438"/>
                      <a:pt x="20656" y="15457"/>
                      <a:pt x="20248" y="16477"/>
                    </a:cubicBezTo>
                    <a:lnTo>
                      <a:pt x="18613" y="13418"/>
                    </a:lnTo>
                    <a:cubicBezTo>
                      <a:pt x="18204" y="13826"/>
                      <a:pt x="18613" y="17292"/>
                      <a:pt x="17591" y="15253"/>
                    </a:cubicBezTo>
                    <a:cubicBezTo>
                      <a:pt x="17795" y="15865"/>
                      <a:pt x="17999" y="16681"/>
                      <a:pt x="17795" y="16885"/>
                    </a:cubicBezTo>
                    <a:cubicBezTo>
                      <a:pt x="12890" y="14438"/>
                      <a:pt x="9007" y="21167"/>
                      <a:pt x="3693" y="16069"/>
                    </a:cubicBezTo>
                    <a:cubicBezTo>
                      <a:pt x="4511" y="17292"/>
                      <a:pt x="4102" y="17496"/>
                      <a:pt x="3693" y="17496"/>
                    </a:cubicBezTo>
                    <a:cubicBezTo>
                      <a:pt x="4102" y="17700"/>
                      <a:pt x="3897" y="19128"/>
                      <a:pt x="4102" y="19943"/>
                    </a:cubicBezTo>
                    <a:lnTo>
                      <a:pt x="1854" y="17904"/>
                    </a:lnTo>
                    <a:cubicBezTo>
                      <a:pt x="1854" y="20351"/>
                      <a:pt x="-190" y="18516"/>
                      <a:pt x="14" y="20759"/>
                    </a:cubicBezTo>
                    <a:lnTo>
                      <a:pt x="628" y="20147"/>
                    </a:lnTo>
                    <a:cubicBezTo>
                      <a:pt x="219" y="23002"/>
                      <a:pt x="2467" y="26060"/>
                      <a:pt x="2876" y="29730"/>
                    </a:cubicBezTo>
                    <a:cubicBezTo>
                      <a:pt x="3284" y="26468"/>
                      <a:pt x="5737" y="34012"/>
                      <a:pt x="6759" y="29119"/>
                    </a:cubicBezTo>
                    <a:cubicBezTo>
                      <a:pt x="7168" y="29730"/>
                      <a:pt x="6554" y="30342"/>
                      <a:pt x="6963" y="31158"/>
                    </a:cubicBezTo>
                    <a:cubicBezTo>
                      <a:pt x="7168" y="29526"/>
                      <a:pt x="7576" y="29119"/>
                      <a:pt x="8394" y="29730"/>
                    </a:cubicBezTo>
                    <a:lnTo>
                      <a:pt x="8394" y="30138"/>
                    </a:lnTo>
                    <a:cubicBezTo>
                      <a:pt x="10642" y="29322"/>
                      <a:pt x="11868" y="30750"/>
                      <a:pt x="14525" y="31158"/>
                    </a:cubicBezTo>
                    <a:lnTo>
                      <a:pt x="14116" y="29526"/>
                    </a:lnTo>
                    <a:cubicBezTo>
                      <a:pt x="14729" y="29730"/>
                      <a:pt x="14934" y="30138"/>
                      <a:pt x="15138" y="30546"/>
                    </a:cubicBezTo>
                    <a:cubicBezTo>
                      <a:pt x="15547" y="27691"/>
                      <a:pt x="13503" y="30750"/>
                      <a:pt x="13708" y="27691"/>
                    </a:cubicBezTo>
                    <a:cubicBezTo>
                      <a:pt x="14934" y="31158"/>
                      <a:pt x="17591" y="27080"/>
                      <a:pt x="18613" y="30954"/>
                    </a:cubicBezTo>
                    <a:cubicBezTo>
                      <a:pt x="19430" y="30750"/>
                      <a:pt x="18204" y="28915"/>
                      <a:pt x="19021" y="28915"/>
                    </a:cubicBezTo>
                    <a:lnTo>
                      <a:pt x="19430" y="29934"/>
                    </a:lnTo>
                    <a:lnTo>
                      <a:pt x="19430" y="28507"/>
                    </a:lnTo>
                    <a:cubicBezTo>
                      <a:pt x="20043" y="28711"/>
                      <a:pt x="20452" y="29934"/>
                      <a:pt x="20656" y="30954"/>
                    </a:cubicBezTo>
                    <a:cubicBezTo>
                      <a:pt x="20452" y="30954"/>
                      <a:pt x="20248" y="31361"/>
                      <a:pt x="20248" y="31361"/>
                    </a:cubicBezTo>
                    <a:cubicBezTo>
                      <a:pt x="21065" y="32585"/>
                      <a:pt x="22291" y="30546"/>
                      <a:pt x="22496" y="30954"/>
                    </a:cubicBezTo>
                    <a:lnTo>
                      <a:pt x="21678" y="30342"/>
                    </a:lnTo>
                    <a:cubicBezTo>
                      <a:pt x="22700" y="29526"/>
                      <a:pt x="24131" y="29526"/>
                      <a:pt x="25357" y="29119"/>
                    </a:cubicBezTo>
                    <a:cubicBezTo>
                      <a:pt x="26583" y="28915"/>
                      <a:pt x="28014" y="28507"/>
                      <a:pt x="29036" y="27284"/>
                    </a:cubicBezTo>
                    <a:lnTo>
                      <a:pt x="28831" y="26468"/>
                    </a:lnTo>
                    <a:cubicBezTo>
                      <a:pt x="30466" y="24633"/>
                      <a:pt x="30262" y="27284"/>
                      <a:pt x="32101" y="26264"/>
                    </a:cubicBezTo>
                    <a:lnTo>
                      <a:pt x="32101" y="26468"/>
                    </a:lnTo>
                    <a:cubicBezTo>
                      <a:pt x="32510" y="25652"/>
                      <a:pt x="32919" y="25041"/>
                      <a:pt x="33328" y="25041"/>
                    </a:cubicBezTo>
                    <a:cubicBezTo>
                      <a:pt x="32919" y="26060"/>
                      <a:pt x="34350" y="26876"/>
                      <a:pt x="33941" y="27895"/>
                    </a:cubicBezTo>
                    <a:cubicBezTo>
                      <a:pt x="35780" y="26060"/>
                      <a:pt x="34758" y="26468"/>
                      <a:pt x="35780" y="23206"/>
                    </a:cubicBezTo>
                    <a:lnTo>
                      <a:pt x="36189" y="24633"/>
                    </a:lnTo>
                    <a:cubicBezTo>
                      <a:pt x="36598" y="23409"/>
                      <a:pt x="36189" y="24225"/>
                      <a:pt x="37006" y="23613"/>
                    </a:cubicBezTo>
                    <a:cubicBezTo>
                      <a:pt x="36393" y="24837"/>
                      <a:pt x="38233" y="24225"/>
                      <a:pt x="37415" y="25856"/>
                    </a:cubicBezTo>
                    <a:cubicBezTo>
                      <a:pt x="39663" y="28711"/>
                      <a:pt x="40072" y="22390"/>
                      <a:pt x="41503" y="26672"/>
                    </a:cubicBezTo>
                    <a:cubicBezTo>
                      <a:pt x="42116" y="22798"/>
                      <a:pt x="42729" y="26060"/>
                      <a:pt x="44364" y="25652"/>
                    </a:cubicBezTo>
                    <a:cubicBezTo>
                      <a:pt x="44160" y="25652"/>
                      <a:pt x="44160" y="25856"/>
                      <a:pt x="43955" y="25856"/>
                    </a:cubicBezTo>
                    <a:cubicBezTo>
                      <a:pt x="44568" y="26672"/>
                      <a:pt x="47021" y="23817"/>
                      <a:pt x="46203" y="26264"/>
                    </a:cubicBezTo>
                    <a:cubicBezTo>
                      <a:pt x="46816" y="27487"/>
                      <a:pt x="47634" y="23817"/>
                      <a:pt x="47634" y="27080"/>
                    </a:cubicBezTo>
                    <a:cubicBezTo>
                      <a:pt x="48043" y="23002"/>
                      <a:pt x="49269" y="27487"/>
                      <a:pt x="50086" y="24225"/>
                    </a:cubicBezTo>
                    <a:lnTo>
                      <a:pt x="50086" y="26060"/>
                    </a:lnTo>
                    <a:cubicBezTo>
                      <a:pt x="50291" y="25856"/>
                      <a:pt x="50495" y="24837"/>
                      <a:pt x="50904" y="24837"/>
                    </a:cubicBezTo>
                    <a:lnTo>
                      <a:pt x="50495" y="27284"/>
                    </a:lnTo>
                    <a:cubicBezTo>
                      <a:pt x="51313" y="25245"/>
                      <a:pt x="52335" y="28915"/>
                      <a:pt x="53152" y="27691"/>
                    </a:cubicBezTo>
                    <a:cubicBezTo>
                      <a:pt x="51313" y="27895"/>
                      <a:pt x="52539" y="25652"/>
                      <a:pt x="51721" y="24429"/>
                    </a:cubicBezTo>
                    <a:cubicBezTo>
                      <a:pt x="53765" y="21778"/>
                      <a:pt x="53356" y="28915"/>
                      <a:pt x="55809" y="27895"/>
                    </a:cubicBezTo>
                    <a:cubicBezTo>
                      <a:pt x="55400" y="28099"/>
                      <a:pt x="54378" y="26876"/>
                      <a:pt x="54991" y="26060"/>
                    </a:cubicBezTo>
                    <a:cubicBezTo>
                      <a:pt x="55400" y="26468"/>
                      <a:pt x="56218" y="27080"/>
                      <a:pt x="56422" y="27895"/>
                    </a:cubicBezTo>
                    <a:cubicBezTo>
                      <a:pt x="58057" y="27487"/>
                      <a:pt x="56013" y="26060"/>
                      <a:pt x="56626" y="25041"/>
                    </a:cubicBezTo>
                    <a:cubicBezTo>
                      <a:pt x="57444" y="27080"/>
                      <a:pt x="57444" y="24021"/>
                      <a:pt x="58057" y="23409"/>
                    </a:cubicBezTo>
                    <a:lnTo>
                      <a:pt x="58261" y="25245"/>
                    </a:lnTo>
                    <a:cubicBezTo>
                      <a:pt x="60305" y="26264"/>
                      <a:pt x="58466" y="21370"/>
                      <a:pt x="60305" y="22798"/>
                    </a:cubicBezTo>
                    <a:lnTo>
                      <a:pt x="59692" y="25448"/>
                    </a:lnTo>
                    <a:lnTo>
                      <a:pt x="60510" y="24633"/>
                    </a:lnTo>
                    <a:lnTo>
                      <a:pt x="60510" y="26672"/>
                    </a:lnTo>
                    <a:cubicBezTo>
                      <a:pt x="61327" y="25041"/>
                      <a:pt x="61736" y="25448"/>
                      <a:pt x="62553" y="25856"/>
                    </a:cubicBezTo>
                    <a:cubicBezTo>
                      <a:pt x="62145" y="24633"/>
                      <a:pt x="62349" y="22594"/>
                      <a:pt x="63166" y="22390"/>
                    </a:cubicBezTo>
                    <a:cubicBezTo>
                      <a:pt x="63780" y="23409"/>
                      <a:pt x="62962" y="24225"/>
                      <a:pt x="64188" y="23817"/>
                    </a:cubicBezTo>
                    <a:cubicBezTo>
                      <a:pt x="63984" y="25041"/>
                      <a:pt x="63780" y="26468"/>
                      <a:pt x="63166" y="24837"/>
                    </a:cubicBezTo>
                    <a:cubicBezTo>
                      <a:pt x="63166" y="25448"/>
                      <a:pt x="62962" y="26060"/>
                      <a:pt x="62962" y="26672"/>
                    </a:cubicBezTo>
                    <a:cubicBezTo>
                      <a:pt x="63575" y="27895"/>
                      <a:pt x="64597" y="26876"/>
                      <a:pt x="65006" y="26672"/>
                    </a:cubicBezTo>
                    <a:cubicBezTo>
                      <a:pt x="64801" y="26672"/>
                      <a:pt x="64597" y="26468"/>
                      <a:pt x="64597" y="26264"/>
                    </a:cubicBezTo>
                    <a:lnTo>
                      <a:pt x="66028" y="23613"/>
                    </a:lnTo>
                    <a:cubicBezTo>
                      <a:pt x="66436" y="24225"/>
                      <a:pt x="66232" y="24837"/>
                      <a:pt x="66028" y="25448"/>
                    </a:cubicBezTo>
                    <a:cubicBezTo>
                      <a:pt x="66436" y="25245"/>
                      <a:pt x="66436" y="24429"/>
                      <a:pt x="67050" y="24225"/>
                    </a:cubicBezTo>
                    <a:cubicBezTo>
                      <a:pt x="67050" y="25652"/>
                      <a:pt x="67254" y="27284"/>
                      <a:pt x="66436" y="27895"/>
                    </a:cubicBezTo>
                    <a:lnTo>
                      <a:pt x="67867" y="26060"/>
                    </a:lnTo>
                    <a:cubicBezTo>
                      <a:pt x="68071" y="26672"/>
                      <a:pt x="68889" y="27691"/>
                      <a:pt x="68685" y="28303"/>
                    </a:cubicBezTo>
                    <a:cubicBezTo>
                      <a:pt x="69706" y="29119"/>
                      <a:pt x="70728" y="25245"/>
                      <a:pt x="71955" y="26264"/>
                    </a:cubicBezTo>
                    <a:cubicBezTo>
                      <a:pt x="71955" y="26060"/>
                      <a:pt x="72159" y="25652"/>
                      <a:pt x="72363" y="25448"/>
                    </a:cubicBezTo>
                    <a:cubicBezTo>
                      <a:pt x="73590" y="25652"/>
                      <a:pt x="74611" y="27487"/>
                      <a:pt x="75838" y="25245"/>
                    </a:cubicBezTo>
                    <a:lnTo>
                      <a:pt x="76655" y="27895"/>
                    </a:lnTo>
                    <a:cubicBezTo>
                      <a:pt x="77677" y="27284"/>
                      <a:pt x="75429" y="24633"/>
                      <a:pt x="77064" y="23613"/>
                    </a:cubicBezTo>
                    <a:cubicBezTo>
                      <a:pt x="78290" y="22798"/>
                      <a:pt x="77677" y="25856"/>
                      <a:pt x="78086" y="26468"/>
                    </a:cubicBezTo>
                    <a:cubicBezTo>
                      <a:pt x="78699" y="25041"/>
                      <a:pt x="79516" y="22390"/>
                      <a:pt x="80743" y="24429"/>
                    </a:cubicBezTo>
                    <a:cubicBezTo>
                      <a:pt x="80334" y="25041"/>
                      <a:pt x="80130" y="24633"/>
                      <a:pt x="79721" y="24837"/>
                    </a:cubicBezTo>
                    <a:lnTo>
                      <a:pt x="80743" y="26264"/>
                    </a:lnTo>
                    <a:cubicBezTo>
                      <a:pt x="81969" y="25041"/>
                      <a:pt x="81969" y="26264"/>
                      <a:pt x="83195" y="24225"/>
                    </a:cubicBezTo>
                    <a:lnTo>
                      <a:pt x="83808" y="25245"/>
                    </a:lnTo>
                    <a:cubicBezTo>
                      <a:pt x="83604" y="25245"/>
                      <a:pt x="83604" y="25448"/>
                      <a:pt x="83400" y="25448"/>
                    </a:cubicBezTo>
                    <a:cubicBezTo>
                      <a:pt x="84626" y="27895"/>
                      <a:pt x="84013" y="21778"/>
                      <a:pt x="85443" y="22390"/>
                    </a:cubicBezTo>
                    <a:cubicBezTo>
                      <a:pt x="86057" y="22798"/>
                      <a:pt x="86261" y="23409"/>
                      <a:pt x="86057" y="24021"/>
                    </a:cubicBezTo>
                    <a:lnTo>
                      <a:pt x="87078" y="22798"/>
                    </a:lnTo>
                    <a:cubicBezTo>
                      <a:pt x="87487" y="22798"/>
                      <a:pt x="87283" y="23817"/>
                      <a:pt x="87078" y="23613"/>
                    </a:cubicBezTo>
                    <a:lnTo>
                      <a:pt x="88713" y="23206"/>
                    </a:lnTo>
                    <a:lnTo>
                      <a:pt x="88713" y="23409"/>
                    </a:lnTo>
                    <a:cubicBezTo>
                      <a:pt x="88918" y="22594"/>
                      <a:pt x="89327" y="21370"/>
                      <a:pt x="89531" y="20759"/>
                    </a:cubicBezTo>
                    <a:cubicBezTo>
                      <a:pt x="89940" y="21370"/>
                      <a:pt x="89327" y="21370"/>
                      <a:pt x="89531" y="21982"/>
                    </a:cubicBezTo>
                    <a:lnTo>
                      <a:pt x="90348" y="20759"/>
                    </a:lnTo>
                    <a:cubicBezTo>
                      <a:pt x="90757" y="21982"/>
                      <a:pt x="90144" y="23409"/>
                      <a:pt x="89531" y="23206"/>
                    </a:cubicBezTo>
                    <a:cubicBezTo>
                      <a:pt x="90757" y="28303"/>
                      <a:pt x="90144" y="21982"/>
                      <a:pt x="92188" y="24837"/>
                    </a:cubicBezTo>
                    <a:cubicBezTo>
                      <a:pt x="92188" y="24837"/>
                      <a:pt x="93210" y="23817"/>
                      <a:pt x="93618" y="22798"/>
                    </a:cubicBezTo>
                    <a:cubicBezTo>
                      <a:pt x="93823" y="24633"/>
                      <a:pt x="94232" y="24225"/>
                      <a:pt x="94845" y="24021"/>
                    </a:cubicBezTo>
                    <a:lnTo>
                      <a:pt x="94845" y="26468"/>
                    </a:lnTo>
                    <a:cubicBezTo>
                      <a:pt x="95458" y="25652"/>
                      <a:pt x="95458" y="24429"/>
                      <a:pt x="95867" y="23409"/>
                    </a:cubicBezTo>
                    <a:cubicBezTo>
                      <a:pt x="96684" y="23613"/>
                      <a:pt x="96888" y="25448"/>
                      <a:pt x="97297" y="27080"/>
                    </a:cubicBezTo>
                    <a:cubicBezTo>
                      <a:pt x="98523" y="27487"/>
                      <a:pt x="96275" y="24225"/>
                      <a:pt x="97706" y="23613"/>
                    </a:cubicBezTo>
                    <a:cubicBezTo>
                      <a:pt x="98728" y="24429"/>
                      <a:pt x="99545" y="23409"/>
                      <a:pt x="100772" y="21982"/>
                    </a:cubicBezTo>
                    <a:cubicBezTo>
                      <a:pt x="101589" y="22798"/>
                      <a:pt x="100772" y="23409"/>
                      <a:pt x="100976" y="24021"/>
                    </a:cubicBezTo>
                    <a:lnTo>
                      <a:pt x="101589" y="21982"/>
                    </a:lnTo>
                    <a:cubicBezTo>
                      <a:pt x="101793" y="21982"/>
                      <a:pt x="101793" y="22594"/>
                      <a:pt x="101793" y="23002"/>
                    </a:cubicBezTo>
                    <a:cubicBezTo>
                      <a:pt x="102407" y="22186"/>
                      <a:pt x="101793" y="20555"/>
                      <a:pt x="102611" y="19943"/>
                    </a:cubicBezTo>
                    <a:cubicBezTo>
                      <a:pt x="102611" y="17292"/>
                      <a:pt x="104655" y="23817"/>
                      <a:pt x="105472" y="20759"/>
                    </a:cubicBezTo>
                    <a:cubicBezTo>
                      <a:pt x="105881" y="21370"/>
                      <a:pt x="105472" y="22186"/>
                      <a:pt x="105472" y="23206"/>
                    </a:cubicBezTo>
                    <a:cubicBezTo>
                      <a:pt x="106903" y="21167"/>
                      <a:pt x="106698" y="21778"/>
                      <a:pt x="107720" y="19128"/>
                    </a:cubicBezTo>
                    <a:lnTo>
                      <a:pt x="108947" y="20759"/>
                    </a:lnTo>
                    <a:cubicBezTo>
                      <a:pt x="108129" y="18924"/>
                      <a:pt x="109355" y="18720"/>
                      <a:pt x="109560" y="19943"/>
                    </a:cubicBezTo>
                    <a:cubicBezTo>
                      <a:pt x="109560" y="19739"/>
                      <a:pt x="109764" y="19331"/>
                      <a:pt x="109968" y="19331"/>
                    </a:cubicBezTo>
                    <a:cubicBezTo>
                      <a:pt x="109968" y="19739"/>
                      <a:pt x="109764" y="20147"/>
                      <a:pt x="109968" y="20351"/>
                    </a:cubicBezTo>
                    <a:cubicBezTo>
                      <a:pt x="109968" y="20555"/>
                      <a:pt x="110173" y="20147"/>
                      <a:pt x="110377" y="19535"/>
                    </a:cubicBezTo>
                    <a:lnTo>
                      <a:pt x="110786" y="22186"/>
                    </a:lnTo>
                    <a:lnTo>
                      <a:pt x="110786" y="21167"/>
                    </a:lnTo>
                    <a:lnTo>
                      <a:pt x="112625" y="22798"/>
                    </a:lnTo>
                    <a:cubicBezTo>
                      <a:pt x="113852" y="20147"/>
                      <a:pt x="114669" y="22390"/>
                      <a:pt x="114669" y="22798"/>
                    </a:cubicBezTo>
                    <a:lnTo>
                      <a:pt x="116508" y="20555"/>
                    </a:lnTo>
                    <a:cubicBezTo>
                      <a:pt x="116508" y="22390"/>
                      <a:pt x="116917" y="21982"/>
                      <a:pt x="117530" y="22798"/>
                    </a:cubicBezTo>
                    <a:cubicBezTo>
                      <a:pt x="116917" y="19128"/>
                      <a:pt x="118757" y="20147"/>
                      <a:pt x="119574" y="19128"/>
                    </a:cubicBezTo>
                    <a:cubicBezTo>
                      <a:pt x="119778" y="20351"/>
                      <a:pt x="119574" y="21574"/>
                      <a:pt x="118552" y="21370"/>
                    </a:cubicBezTo>
                    <a:cubicBezTo>
                      <a:pt x="119778" y="24225"/>
                      <a:pt x="119574" y="16885"/>
                      <a:pt x="120800" y="19331"/>
                    </a:cubicBezTo>
                    <a:cubicBezTo>
                      <a:pt x="120596" y="19331"/>
                      <a:pt x="120392" y="19128"/>
                      <a:pt x="120392" y="19739"/>
                    </a:cubicBezTo>
                    <a:cubicBezTo>
                      <a:pt x="120800" y="18516"/>
                      <a:pt x="122231" y="19535"/>
                      <a:pt x="122027" y="20555"/>
                    </a:cubicBezTo>
                    <a:lnTo>
                      <a:pt x="121822" y="20555"/>
                    </a:lnTo>
                    <a:cubicBezTo>
                      <a:pt x="123457" y="20963"/>
                      <a:pt x="126523" y="20351"/>
                      <a:pt x="126523" y="17292"/>
                    </a:cubicBezTo>
                    <a:cubicBezTo>
                      <a:pt x="126523" y="17700"/>
                      <a:pt x="126523" y="21167"/>
                      <a:pt x="126523" y="21778"/>
                    </a:cubicBezTo>
                    <a:cubicBezTo>
                      <a:pt x="126523" y="21778"/>
                      <a:pt x="128158" y="19128"/>
                      <a:pt x="128567" y="21778"/>
                    </a:cubicBezTo>
                    <a:cubicBezTo>
                      <a:pt x="128975" y="22186"/>
                      <a:pt x="128362" y="17904"/>
                      <a:pt x="130202" y="21574"/>
                    </a:cubicBezTo>
                    <a:cubicBezTo>
                      <a:pt x="129997" y="21167"/>
                      <a:pt x="129384" y="17700"/>
                      <a:pt x="129793" y="17292"/>
                    </a:cubicBezTo>
                    <a:cubicBezTo>
                      <a:pt x="130815" y="20351"/>
                      <a:pt x="130610" y="18924"/>
                      <a:pt x="131837" y="21370"/>
                    </a:cubicBezTo>
                    <a:cubicBezTo>
                      <a:pt x="131428" y="20759"/>
                      <a:pt x="131632" y="16477"/>
                      <a:pt x="132245" y="16681"/>
                    </a:cubicBezTo>
                    <a:cubicBezTo>
                      <a:pt x="132245" y="17292"/>
                      <a:pt x="132450" y="20963"/>
                      <a:pt x="132245" y="21370"/>
                    </a:cubicBezTo>
                    <a:lnTo>
                      <a:pt x="133472" y="17089"/>
                    </a:lnTo>
                    <a:cubicBezTo>
                      <a:pt x="133063" y="17904"/>
                      <a:pt x="133472" y="20555"/>
                      <a:pt x="133880" y="21778"/>
                    </a:cubicBezTo>
                    <a:cubicBezTo>
                      <a:pt x="133676" y="20963"/>
                      <a:pt x="135107" y="21778"/>
                      <a:pt x="135515" y="21370"/>
                    </a:cubicBezTo>
                    <a:lnTo>
                      <a:pt x="134902" y="20351"/>
                    </a:lnTo>
                    <a:cubicBezTo>
                      <a:pt x="136537" y="20963"/>
                      <a:pt x="137559" y="19943"/>
                      <a:pt x="138581" y="20351"/>
                    </a:cubicBezTo>
                    <a:cubicBezTo>
                      <a:pt x="138785" y="18108"/>
                      <a:pt x="141238" y="16273"/>
                      <a:pt x="140216" y="18924"/>
                    </a:cubicBezTo>
                    <a:cubicBezTo>
                      <a:pt x="140829" y="19943"/>
                      <a:pt x="140420" y="20351"/>
                      <a:pt x="141442" y="20147"/>
                    </a:cubicBezTo>
                    <a:cubicBezTo>
                      <a:pt x="141851" y="21370"/>
                      <a:pt x="141034" y="21982"/>
                      <a:pt x="140829" y="21982"/>
                    </a:cubicBezTo>
                    <a:cubicBezTo>
                      <a:pt x="140829" y="21982"/>
                      <a:pt x="144099" y="20147"/>
                      <a:pt x="144304" y="18720"/>
                    </a:cubicBezTo>
                    <a:cubicBezTo>
                      <a:pt x="144508" y="18720"/>
                      <a:pt x="144712" y="18924"/>
                      <a:pt x="144712" y="19128"/>
                    </a:cubicBezTo>
                    <a:cubicBezTo>
                      <a:pt x="144917" y="18312"/>
                      <a:pt x="146143" y="17496"/>
                      <a:pt x="146347" y="18108"/>
                    </a:cubicBezTo>
                    <a:lnTo>
                      <a:pt x="145734" y="19535"/>
                    </a:lnTo>
                    <a:cubicBezTo>
                      <a:pt x="146552" y="20555"/>
                      <a:pt x="146960" y="16069"/>
                      <a:pt x="148187" y="18516"/>
                    </a:cubicBezTo>
                    <a:cubicBezTo>
                      <a:pt x="148595" y="18720"/>
                      <a:pt x="149413" y="21778"/>
                      <a:pt x="149413" y="20147"/>
                    </a:cubicBezTo>
                    <a:cubicBezTo>
                      <a:pt x="148800" y="17292"/>
                      <a:pt x="150230" y="15661"/>
                      <a:pt x="150844" y="17700"/>
                    </a:cubicBezTo>
                    <a:cubicBezTo>
                      <a:pt x="150844" y="17089"/>
                      <a:pt x="151048" y="16477"/>
                      <a:pt x="151252" y="16069"/>
                    </a:cubicBezTo>
                    <a:cubicBezTo>
                      <a:pt x="151252" y="16069"/>
                      <a:pt x="151252" y="16069"/>
                      <a:pt x="151457" y="15865"/>
                    </a:cubicBezTo>
                    <a:cubicBezTo>
                      <a:pt x="151865" y="16477"/>
                      <a:pt x="151457" y="17904"/>
                      <a:pt x="152070" y="17496"/>
                    </a:cubicBezTo>
                    <a:cubicBezTo>
                      <a:pt x="152070" y="15253"/>
                      <a:pt x="153296" y="17089"/>
                      <a:pt x="152683" y="15865"/>
                    </a:cubicBezTo>
                    <a:cubicBezTo>
                      <a:pt x="152887" y="15865"/>
                      <a:pt x="153092" y="15865"/>
                      <a:pt x="153296" y="16273"/>
                    </a:cubicBezTo>
                    <a:cubicBezTo>
                      <a:pt x="153909" y="16069"/>
                      <a:pt x="153705" y="15865"/>
                      <a:pt x="153705" y="15457"/>
                    </a:cubicBezTo>
                    <a:cubicBezTo>
                      <a:pt x="153909" y="15457"/>
                      <a:pt x="153909" y="15457"/>
                      <a:pt x="154114" y="15457"/>
                    </a:cubicBezTo>
                    <a:cubicBezTo>
                      <a:pt x="154114" y="15253"/>
                      <a:pt x="154114" y="15253"/>
                      <a:pt x="154114" y="15050"/>
                    </a:cubicBezTo>
                    <a:cubicBezTo>
                      <a:pt x="154318" y="15253"/>
                      <a:pt x="154318" y="15253"/>
                      <a:pt x="154522" y="15457"/>
                    </a:cubicBezTo>
                    <a:cubicBezTo>
                      <a:pt x="154522" y="14030"/>
                      <a:pt x="155953" y="15865"/>
                      <a:pt x="156157" y="17904"/>
                    </a:cubicBezTo>
                    <a:cubicBezTo>
                      <a:pt x="156566" y="18720"/>
                      <a:pt x="156566" y="16477"/>
                      <a:pt x="156975" y="16273"/>
                    </a:cubicBezTo>
                    <a:cubicBezTo>
                      <a:pt x="157588" y="14234"/>
                      <a:pt x="159223" y="16477"/>
                      <a:pt x="160041" y="15457"/>
                    </a:cubicBezTo>
                    <a:lnTo>
                      <a:pt x="159836" y="15457"/>
                    </a:lnTo>
                    <a:cubicBezTo>
                      <a:pt x="159836" y="15050"/>
                      <a:pt x="159836" y="14846"/>
                      <a:pt x="160041" y="14642"/>
                    </a:cubicBezTo>
                    <a:cubicBezTo>
                      <a:pt x="160449" y="14642"/>
                      <a:pt x="160858" y="14642"/>
                      <a:pt x="161062" y="14846"/>
                    </a:cubicBezTo>
                    <a:cubicBezTo>
                      <a:pt x="161062" y="14642"/>
                      <a:pt x="161062" y="14642"/>
                      <a:pt x="161267" y="14438"/>
                    </a:cubicBezTo>
                    <a:cubicBezTo>
                      <a:pt x="161675" y="14846"/>
                      <a:pt x="163310" y="14642"/>
                      <a:pt x="164128" y="14234"/>
                    </a:cubicBezTo>
                    <a:lnTo>
                      <a:pt x="161675" y="14030"/>
                    </a:lnTo>
                    <a:cubicBezTo>
                      <a:pt x="162493" y="13622"/>
                      <a:pt x="163719" y="13214"/>
                      <a:pt x="164128" y="14234"/>
                    </a:cubicBezTo>
                    <a:cubicBezTo>
                      <a:pt x="164537" y="14030"/>
                      <a:pt x="164741" y="13826"/>
                      <a:pt x="164741" y="13622"/>
                    </a:cubicBezTo>
                    <a:cubicBezTo>
                      <a:pt x="165559" y="13214"/>
                      <a:pt x="165354" y="13214"/>
                      <a:pt x="165559" y="12807"/>
                    </a:cubicBezTo>
                    <a:cubicBezTo>
                      <a:pt x="166785" y="13214"/>
                      <a:pt x="168829" y="12603"/>
                      <a:pt x="170259" y="13826"/>
                    </a:cubicBezTo>
                    <a:cubicBezTo>
                      <a:pt x="170464" y="13214"/>
                      <a:pt x="171077" y="12399"/>
                      <a:pt x="170872" y="11583"/>
                    </a:cubicBezTo>
                    <a:lnTo>
                      <a:pt x="170259" y="11787"/>
                    </a:lnTo>
                    <a:cubicBezTo>
                      <a:pt x="169646" y="10156"/>
                      <a:pt x="173325" y="8933"/>
                      <a:pt x="173325" y="8933"/>
                    </a:cubicBezTo>
                    <a:cubicBezTo>
                      <a:pt x="173325" y="8321"/>
                      <a:pt x="174142" y="11379"/>
                      <a:pt x="174347" y="8321"/>
                    </a:cubicBezTo>
                    <a:lnTo>
                      <a:pt x="173529" y="6690"/>
                    </a:lnTo>
                    <a:cubicBezTo>
                      <a:pt x="174347" y="5466"/>
                      <a:pt x="175164" y="3019"/>
                      <a:pt x="175982" y="3835"/>
                    </a:cubicBezTo>
                    <a:cubicBezTo>
                      <a:pt x="173938" y="1388"/>
                      <a:pt x="174347" y="3835"/>
                      <a:pt x="173529" y="1184"/>
                    </a:cubicBezTo>
                    <a:close/>
                    <a:moveTo>
                      <a:pt x="90757" y="23613"/>
                    </a:moveTo>
                    <a:cubicBezTo>
                      <a:pt x="90962" y="21574"/>
                      <a:pt x="91166" y="22594"/>
                      <a:pt x="91575" y="23002"/>
                    </a:cubicBezTo>
                    <a:cubicBezTo>
                      <a:pt x="91370" y="23409"/>
                      <a:pt x="90962" y="24633"/>
                      <a:pt x="90757" y="23613"/>
                    </a:cubicBezTo>
                    <a:close/>
                    <a:moveTo>
                      <a:pt x="140829" y="20147"/>
                    </a:moveTo>
                    <a:cubicBezTo>
                      <a:pt x="140625" y="18516"/>
                      <a:pt x="141647" y="18108"/>
                      <a:pt x="142464" y="18108"/>
                    </a:cubicBezTo>
                    <a:lnTo>
                      <a:pt x="140829" y="20147"/>
                    </a:lnTo>
                    <a:close/>
                  </a:path>
                </a:pathLst>
              </a:custGeom>
              <a:solidFill>
                <a:srgbClr val="00965E"/>
              </a:solidFill>
              <a:ln w="2034" cap="flat">
                <a:noFill/>
                <a:prstDash val="solid"/>
                <a:miter/>
              </a:ln>
            </p:spPr>
            <p:txBody>
              <a:bodyPr rtlCol="0" anchor="ctr"/>
              <a:lstStyle/>
              <a:p>
                <a:endParaRPr lang="sv-SE"/>
              </a:p>
            </p:txBody>
          </p:sp>
          <p:sp>
            <p:nvSpPr>
              <p:cNvPr id="22" name="Frihandsfigur 21">
                <a:extLst>
                  <a:ext uri="{FF2B5EF4-FFF2-40B4-BE49-F238E27FC236}">
                    <a16:creationId xmlns:a16="http://schemas.microsoft.com/office/drawing/2014/main" id="{B691ABFD-9744-496F-BB6B-E14925896455}"/>
                  </a:ext>
                </a:extLst>
              </p:cNvPr>
              <p:cNvSpPr/>
              <p:nvPr/>
            </p:nvSpPr>
            <p:spPr>
              <a:xfrm>
                <a:off x="11336024" y="6146887"/>
                <a:ext cx="90" cy="2038"/>
              </a:xfrm>
              <a:custGeom>
                <a:avLst/>
                <a:gdLst>
                  <a:gd name="connsiteX0" fmla="*/ 91 w 90"/>
                  <a:gd name="connsiteY0" fmla="*/ 0 h 2038"/>
                  <a:gd name="connsiteX1" fmla="*/ 91 w 90"/>
                  <a:gd name="connsiteY1" fmla="*/ 0 h 2038"/>
                  <a:gd name="connsiteX2" fmla="*/ 91 w 90"/>
                  <a:gd name="connsiteY2" fmla="*/ 0 h 2038"/>
                  <a:gd name="connsiteX3" fmla="*/ 91 w 90"/>
                  <a:gd name="connsiteY3" fmla="*/ 0 h 2038"/>
                </a:gdLst>
                <a:ahLst/>
                <a:cxnLst>
                  <a:cxn ang="0">
                    <a:pos x="connsiteX0" y="connsiteY0"/>
                  </a:cxn>
                  <a:cxn ang="0">
                    <a:pos x="connsiteX1" y="connsiteY1"/>
                  </a:cxn>
                  <a:cxn ang="0">
                    <a:pos x="connsiteX2" y="connsiteY2"/>
                  </a:cxn>
                  <a:cxn ang="0">
                    <a:pos x="connsiteX3" y="connsiteY3"/>
                  </a:cxn>
                </a:cxnLst>
                <a:rect l="l" t="t" r="r" b="b"/>
                <a:pathLst>
                  <a:path w="90" h="2038">
                    <a:moveTo>
                      <a:pt x="91" y="0"/>
                    </a:moveTo>
                    <a:cubicBezTo>
                      <a:pt x="91" y="0"/>
                      <a:pt x="91" y="0"/>
                      <a:pt x="91" y="0"/>
                    </a:cubicBezTo>
                    <a:cubicBezTo>
                      <a:pt x="91" y="0"/>
                      <a:pt x="-114" y="0"/>
                      <a:pt x="91" y="0"/>
                    </a:cubicBezTo>
                    <a:lnTo>
                      <a:pt x="91" y="0"/>
                    </a:lnTo>
                    <a:close/>
                  </a:path>
                </a:pathLst>
              </a:custGeom>
              <a:solidFill>
                <a:srgbClr val="00965E"/>
              </a:solidFill>
              <a:ln w="2034"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810375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63" r:id="rId11"/>
    <p:sldLayoutId id="2147483664" r:id="rId12"/>
    <p:sldLayoutId id="2147483656" r:id="rId13"/>
    <p:sldLayoutId id="2147483657" r:id="rId14"/>
    <p:sldLayoutId id="2147483658" r:id="rId15"/>
    <p:sldLayoutId id="2147483659" r:id="rId16"/>
    <p:sldLayoutId id="2147483665" r:id="rId17"/>
    <p:sldLayoutId id="2147483666" r:id="rId18"/>
  </p:sldLayoutIdLst>
  <p:txStyles>
    <p:titleStyle>
      <a:lvl1pPr algn="l" defTabSz="914400" rtl="0" eaLnBrk="1" latinLnBrk="0" hangingPunct="1">
        <a:lnSpc>
          <a:spcPct val="90000"/>
        </a:lnSpc>
        <a:spcBef>
          <a:spcPct val="0"/>
        </a:spcBef>
        <a:buNone/>
        <a:defRPr sz="4600" kern="1200">
          <a:solidFill>
            <a:schemeClr val="tx1"/>
          </a:solidFill>
          <a:latin typeface="Hackney Vector" pitchFamily="2" charset="0"/>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orient="horz" pos="255" userDrawn="1">
          <p15:clr>
            <a:srgbClr val="F26B43"/>
          </p15:clr>
        </p15:guide>
        <p15:guide id="3" orient="horz" pos="4065" userDrawn="1">
          <p15:clr>
            <a:srgbClr val="F26B43"/>
          </p15:clr>
        </p15:guide>
        <p15:guide id="4" pos="529" userDrawn="1">
          <p15:clr>
            <a:srgbClr val="F26B43"/>
          </p15:clr>
        </p15:guide>
        <p15:guide id="5" pos="7401" userDrawn="1">
          <p15:clr>
            <a:srgbClr val="F26B43"/>
          </p15:clr>
        </p15:guide>
        <p15:guide id="6" pos="7151" userDrawn="1">
          <p15:clr>
            <a:srgbClr val="F26B43"/>
          </p15:clr>
        </p15:guide>
        <p15:guide id="7" orient="horz" pos="2160" userDrawn="1">
          <p15:clr>
            <a:srgbClr val="A4A3A4"/>
          </p15:clr>
        </p15:guide>
        <p15:guide id="8" orient="horz" pos="3884" userDrawn="1">
          <p15:clr>
            <a:srgbClr val="F26B43"/>
          </p15:clr>
        </p15:guide>
        <p15:guide id="9" orient="horz" pos="35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apps.who.int/iris/handle/10665/131056" TargetMode="External"/><Relationship Id="rId7" Type="http://schemas.openxmlformats.org/officeDocument/2006/relationships/diagramQuickStyle" Target="../diagrams/quickStyle1.xml"/><Relationship Id="rId2" Type="http://schemas.openxmlformats.org/officeDocument/2006/relationships/hyperlink" Target="https://pubmed.ncbi.nlm.nih.gov/16249421/" TargetMode="Externa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pubmed.ncbi.nlm.nih.gov/27289303/" TargetMode="Externa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1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C3EFB6-4495-DCE2-49F6-B8E5BAA44B7D}"/>
              </a:ext>
            </a:extLst>
          </p:cNvPr>
          <p:cNvSpPr>
            <a:spLocks noGrp="1"/>
          </p:cNvSpPr>
          <p:nvPr>
            <p:ph type="title"/>
          </p:nvPr>
        </p:nvSpPr>
        <p:spPr/>
        <p:txBody>
          <a:bodyPr/>
          <a:lstStyle/>
          <a:p>
            <a:r>
              <a:rPr lang="sv-SE" dirty="0"/>
              <a:t>Finns med i budget?</a:t>
            </a:r>
          </a:p>
        </p:txBody>
      </p:sp>
      <p:pic>
        <p:nvPicPr>
          <p:cNvPr id="5" name="Platshållare för innehåll 4" descr="En bild som visar text, skärmbild, diagram, linje&#10;&#10;Automatiskt genererad beskrivning">
            <a:extLst>
              <a:ext uri="{FF2B5EF4-FFF2-40B4-BE49-F238E27FC236}">
                <a16:creationId xmlns:a16="http://schemas.microsoft.com/office/drawing/2014/main" id="{B45B4EE6-97A2-ABF1-CED7-6E8D09464B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8778766" cy="4351338"/>
          </a:xfrm>
        </p:spPr>
      </p:pic>
    </p:spTree>
    <p:extLst>
      <p:ext uri="{BB962C8B-B14F-4D97-AF65-F5344CB8AC3E}">
        <p14:creationId xmlns:p14="http://schemas.microsoft.com/office/powerpoint/2010/main" val="175494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645B61-B421-D696-D6A2-35AA89A1DA53}"/>
              </a:ext>
            </a:extLst>
          </p:cNvPr>
          <p:cNvSpPr>
            <a:spLocks noGrp="1"/>
          </p:cNvSpPr>
          <p:nvPr>
            <p:ph type="title"/>
          </p:nvPr>
        </p:nvSpPr>
        <p:spPr/>
        <p:txBody>
          <a:bodyPr/>
          <a:lstStyle/>
          <a:p>
            <a:r>
              <a:rPr lang="sv-SE" dirty="0"/>
              <a:t>Utbildar medarbetare</a:t>
            </a:r>
          </a:p>
        </p:txBody>
      </p:sp>
      <p:pic>
        <p:nvPicPr>
          <p:cNvPr id="5" name="Platshållare för innehåll 4" descr="En bild som visar text, skärmbild, nummer, diagram&#10;&#10;Automatiskt genererad beskrivning">
            <a:extLst>
              <a:ext uri="{FF2B5EF4-FFF2-40B4-BE49-F238E27FC236}">
                <a16:creationId xmlns:a16="http://schemas.microsoft.com/office/drawing/2014/main" id="{BC4AB8B7-3354-C939-4F8D-34F2F84093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41239"/>
            <a:ext cx="8442434" cy="4351338"/>
          </a:xfrm>
        </p:spPr>
      </p:pic>
    </p:spTree>
    <p:extLst>
      <p:ext uri="{BB962C8B-B14F-4D97-AF65-F5344CB8AC3E}">
        <p14:creationId xmlns:p14="http://schemas.microsoft.com/office/powerpoint/2010/main" val="360811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CF634-6ED7-9FCF-5D8C-F885F5929180}"/>
              </a:ext>
            </a:extLst>
          </p:cNvPr>
          <p:cNvSpPr>
            <a:spLocks noGrp="1"/>
          </p:cNvSpPr>
          <p:nvPr>
            <p:ph type="title"/>
          </p:nvPr>
        </p:nvSpPr>
        <p:spPr/>
        <p:txBody>
          <a:bodyPr/>
          <a:lstStyle/>
          <a:p>
            <a:r>
              <a:rPr lang="sv-SE" dirty="0"/>
              <a:t>Rutiner för suicidprevention</a:t>
            </a:r>
          </a:p>
        </p:txBody>
      </p:sp>
      <p:pic>
        <p:nvPicPr>
          <p:cNvPr id="5" name="Platshållare för innehåll 4" descr="En bild som visar text, skärmbild, Teckensnitt, nummer&#10;&#10;Automatiskt genererad beskrivning">
            <a:extLst>
              <a:ext uri="{FF2B5EF4-FFF2-40B4-BE49-F238E27FC236}">
                <a16:creationId xmlns:a16="http://schemas.microsoft.com/office/drawing/2014/main" id="{CB48E6D6-FE70-EFCB-8F81-F0896C6004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278" y="1825625"/>
            <a:ext cx="8425225" cy="4351338"/>
          </a:xfrm>
        </p:spPr>
      </p:pic>
    </p:spTree>
    <p:extLst>
      <p:ext uri="{BB962C8B-B14F-4D97-AF65-F5344CB8AC3E}">
        <p14:creationId xmlns:p14="http://schemas.microsoft.com/office/powerpoint/2010/main" val="382555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2D4011-D4DD-9F3E-FD9A-FFE604C901F1}"/>
              </a:ext>
            </a:extLst>
          </p:cNvPr>
          <p:cNvSpPr>
            <a:spLocks noGrp="1"/>
          </p:cNvSpPr>
          <p:nvPr>
            <p:ph type="title"/>
          </p:nvPr>
        </p:nvSpPr>
        <p:spPr/>
        <p:txBody>
          <a:bodyPr/>
          <a:lstStyle/>
          <a:p>
            <a:r>
              <a:rPr lang="sv-SE" dirty="0"/>
              <a:t>Insatser i skolan</a:t>
            </a:r>
          </a:p>
        </p:txBody>
      </p:sp>
      <p:pic>
        <p:nvPicPr>
          <p:cNvPr id="5" name="Platshållare för innehåll 4" descr="En bild som visar text, skärmbild, nummer, diagram&#10;&#10;Automatiskt genererad beskrivning">
            <a:extLst>
              <a:ext uri="{FF2B5EF4-FFF2-40B4-BE49-F238E27FC236}">
                <a16:creationId xmlns:a16="http://schemas.microsoft.com/office/drawing/2014/main" id="{5718BE9B-262D-85B5-A42A-D14CC1E5DA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724" y="1825625"/>
            <a:ext cx="8623779" cy="4351338"/>
          </a:xfrm>
        </p:spPr>
      </p:pic>
    </p:spTree>
    <p:extLst>
      <p:ext uri="{BB962C8B-B14F-4D97-AF65-F5344CB8AC3E}">
        <p14:creationId xmlns:p14="http://schemas.microsoft.com/office/powerpoint/2010/main" val="212866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E53C69-4A44-26FF-56C3-F035EE65DC58}"/>
              </a:ext>
            </a:extLst>
          </p:cNvPr>
          <p:cNvSpPr>
            <a:spLocks noGrp="1"/>
          </p:cNvSpPr>
          <p:nvPr>
            <p:ph type="title"/>
          </p:nvPr>
        </p:nvSpPr>
        <p:spPr/>
        <p:txBody>
          <a:bodyPr/>
          <a:lstStyle/>
          <a:p>
            <a:r>
              <a:rPr lang="sv-SE" dirty="0"/>
              <a:t>Insatser i fysisk miljö</a:t>
            </a:r>
          </a:p>
        </p:txBody>
      </p:sp>
      <p:pic>
        <p:nvPicPr>
          <p:cNvPr id="5" name="Platshållare för innehåll 4" descr="En bild som visar text, skärmbild, diagram, nummer&#10;&#10;Automatiskt genererad beskrivning">
            <a:extLst>
              <a:ext uri="{FF2B5EF4-FFF2-40B4-BE49-F238E27FC236}">
                <a16:creationId xmlns:a16="http://schemas.microsoft.com/office/drawing/2014/main" id="{C2035C51-879C-FA6C-1F89-606A7468D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8521303" cy="4351338"/>
          </a:xfrm>
        </p:spPr>
      </p:pic>
    </p:spTree>
    <p:extLst>
      <p:ext uri="{BB962C8B-B14F-4D97-AF65-F5344CB8AC3E}">
        <p14:creationId xmlns:p14="http://schemas.microsoft.com/office/powerpoint/2010/main" val="282856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ktangel"/>
          <p:cNvSpPr/>
          <p:nvPr/>
        </p:nvSpPr>
        <p:spPr>
          <a:xfrm>
            <a:off x="316169" y="-330867"/>
            <a:ext cx="12192000" cy="6858000"/>
          </a:xfrm>
          <a:prstGeom prst="rect">
            <a:avLst/>
          </a:prstGeom>
          <a:solidFill>
            <a:srgbClr val="00965E"/>
          </a:solidFill>
          <a:ln w="12700">
            <a:miter lim="400000"/>
          </a:ln>
        </p:spPr>
        <p:txBody>
          <a:bodyPr lIns="45719" rIns="45719" anchor="ctr"/>
          <a:lstStyle/>
          <a:p>
            <a:endParaRPr/>
          </a:p>
        </p:txBody>
      </p:sp>
      <p:sp>
        <p:nvSpPr>
          <p:cNvPr id="96" name="Rubrik 1"/>
          <p:cNvSpPr txBox="1"/>
          <p:nvPr/>
        </p:nvSpPr>
        <p:spPr>
          <a:xfrm>
            <a:off x="0" y="1759149"/>
            <a:ext cx="12191999" cy="20007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algn="ctr">
              <a:defRPr sz="7900" spc="-158">
                <a:solidFill>
                  <a:srgbClr val="429463"/>
                </a:solidFill>
                <a:latin typeface="Hackney Vector"/>
                <a:ea typeface="Hackney Vector"/>
                <a:cs typeface="Hackney Vector"/>
                <a:sym typeface="Hackney Vector"/>
              </a:defRPr>
            </a:pPr>
            <a:endParaRPr lang="sv-SE" sz="9600">
              <a:solidFill>
                <a:schemeClr val="bg1"/>
              </a:solidFill>
            </a:endParaRPr>
          </a:p>
        </p:txBody>
      </p:sp>
      <p:pic>
        <p:nvPicPr>
          <p:cNvPr id="13" name="Bildobjekt 12">
            <a:extLst>
              <a:ext uri="{FF2B5EF4-FFF2-40B4-BE49-F238E27FC236}">
                <a16:creationId xmlns:a16="http://schemas.microsoft.com/office/drawing/2014/main" id="{5031038F-765E-AE46-9DB0-4E44644203AD}"/>
              </a:ext>
            </a:extLst>
          </p:cNvPr>
          <p:cNvPicPr>
            <a:picLocks noChangeAspect="1"/>
          </p:cNvPicPr>
          <p:nvPr/>
        </p:nvPicPr>
        <p:blipFill>
          <a:blip r:embed="rId3"/>
          <a:stretch>
            <a:fillRect/>
          </a:stretch>
        </p:blipFill>
        <p:spPr>
          <a:xfrm>
            <a:off x="9973915" y="5519014"/>
            <a:ext cx="1351614" cy="641943"/>
          </a:xfrm>
          <a:prstGeom prst="rect">
            <a:avLst/>
          </a:prstGeom>
        </p:spPr>
      </p:pic>
      <p:sp>
        <p:nvSpPr>
          <p:cNvPr id="2" name="Platshållare för innehåll 2">
            <a:extLst>
              <a:ext uri="{FF2B5EF4-FFF2-40B4-BE49-F238E27FC236}">
                <a16:creationId xmlns:a16="http://schemas.microsoft.com/office/drawing/2014/main" id="{35152C0A-F87F-154C-8663-7798AF703E42}"/>
              </a:ext>
            </a:extLst>
          </p:cNvPr>
          <p:cNvSpPr txBox="1">
            <a:spLocks/>
          </p:cNvSpPr>
          <p:nvPr/>
        </p:nvSpPr>
        <p:spPr>
          <a:xfrm>
            <a:off x="-661180" y="3759866"/>
            <a:ext cx="12191998" cy="1079772"/>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000"/>
              </a:spcBef>
              <a:buClr>
                <a:schemeClr val="accent2"/>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800"/>
              </a:spcAft>
              <a:defRPr/>
            </a:pPr>
            <a:endParaRPr lang="sv-SE" sz="2000" dirty="0">
              <a:solidFill>
                <a:schemeClr val="bg1"/>
              </a:solidFill>
            </a:endParaRPr>
          </a:p>
        </p:txBody>
      </p:sp>
      <p:pic>
        <p:nvPicPr>
          <p:cNvPr id="5" name="Bildobjekt 4" descr="En bild som visar text&#10;&#10;Automatiskt genererad beskrivning">
            <a:extLst>
              <a:ext uri="{FF2B5EF4-FFF2-40B4-BE49-F238E27FC236}">
                <a16:creationId xmlns:a16="http://schemas.microsoft.com/office/drawing/2014/main" id="{C631BC7C-DD7F-35E2-9A88-BCA58B6D2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3059">
            <a:off x="514514" y="400120"/>
            <a:ext cx="3024533" cy="3024533"/>
          </a:xfrm>
          <a:prstGeom prst="rect">
            <a:avLst/>
          </a:prstGeom>
        </p:spPr>
      </p:pic>
      <p:pic>
        <p:nvPicPr>
          <p:cNvPr id="8" name="Bildobjekt 7" descr="En bild som visar text, whiteboardtavla&#10;&#10;Automatiskt genererad beskrivning">
            <a:extLst>
              <a:ext uri="{FF2B5EF4-FFF2-40B4-BE49-F238E27FC236}">
                <a16:creationId xmlns:a16="http://schemas.microsoft.com/office/drawing/2014/main" id="{D2DE14EE-432C-6667-A105-24A466E6D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036" y="256373"/>
            <a:ext cx="3005551" cy="3005551"/>
          </a:xfrm>
          <a:prstGeom prst="rect">
            <a:avLst/>
          </a:prstGeom>
        </p:spPr>
      </p:pic>
      <p:pic>
        <p:nvPicPr>
          <p:cNvPr id="10" name="Bildobjekt 9">
            <a:extLst>
              <a:ext uri="{FF2B5EF4-FFF2-40B4-BE49-F238E27FC236}">
                <a16:creationId xmlns:a16="http://schemas.microsoft.com/office/drawing/2014/main" id="{C429D2B0-273A-EAD1-3E26-06F608FE21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8253">
            <a:off x="8419650" y="924336"/>
            <a:ext cx="3349620" cy="3349620"/>
          </a:xfrm>
          <a:prstGeom prst="rect">
            <a:avLst/>
          </a:prstGeom>
        </p:spPr>
      </p:pic>
      <p:sp>
        <p:nvSpPr>
          <p:cNvPr id="11" name="textruta 10">
            <a:extLst>
              <a:ext uri="{FF2B5EF4-FFF2-40B4-BE49-F238E27FC236}">
                <a16:creationId xmlns:a16="http://schemas.microsoft.com/office/drawing/2014/main" id="{2654ADFB-F6BE-485C-1BA5-F4C71F968E4D}"/>
              </a:ext>
            </a:extLst>
          </p:cNvPr>
          <p:cNvSpPr txBox="1"/>
          <p:nvPr/>
        </p:nvSpPr>
        <p:spPr>
          <a:xfrm>
            <a:off x="656948" y="3989317"/>
            <a:ext cx="6605031" cy="3139321"/>
          </a:xfrm>
          <a:prstGeom prst="rect">
            <a:avLst/>
          </a:prstGeom>
          <a:noFill/>
        </p:spPr>
        <p:txBody>
          <a:bodyPr wrap="square" rtlCol="0">
            <a:spAutoFit/>
          </a:bodyPr>
          <a:lstStyle/>
          <a:p>
            <a:pPr marL="285750" indent="-285750">
              <a:buFont typeface="Arial" panose="020B0604020202020204" pitchFamily="34" charset="0"/>
              <a:buChar char="•"/>
            </a:pPr>
            <a:r>
              <a:rPr lang="sv-SE" sz="2000" b="1" dirty="0">
                <a:solidFill>
                  <a:schemeClr val="bg1"/>
                </a:solidFill>
                <a:latin typeface="CircularXX TT Book" panose="020B0504010101010104" pitchFamily="34" charset="0"/>
                <a:cs typeface="CircularXX TT Book" panose="020B0504010101010104" pitchFamily="34" charset="0"/>
              </a:rPr>
              <a:t>suicidezero.se</a:t>
            </a:r>
          </a:p>
          <a:p>
            <a:pPr marL="285750" indent="-285750">
              <a:buFont typeface="Arial" panose="020B0604020202020204" pitchFamily="34" charset="0"/>
              <a:buChar char="•"/>
            </a:pPr>
            <a:r>
              <a:rPr lang="sv-SE" sz="2000" b="1" dirty="0">
                <a:solidFill>
                  <a:schemeClr val="bg1"/>
                </a:solidFill>
                <a:latin typeface="CircularXX TT Book" panose="020B0504010101010104" pitchFamily="34" charset="0"/>
                <a:cs typeface="CircularXX TT Book" panose="020B0504010101010104" pitchFamily="34" charset="0"/>
              </a:rPr>
              <a:t>vagafragapocket.se</a:t>
            </a:r>
          </a:p>
          <a:p>
            <a:pPr marL="285750" indent="-285750">
              <a:buFont typeface="Arial" panose="020B0604020202020204" pitchFamily="34" charset="0"/>
              <a:buChar char="•"/>
            </a:pPr>
            <a:r>
              <a:rPr lang="sv-SE" sz="2000" b="1" dirty="0">
                <a:solidFill>
                  <a:schemeClr val="bg1"/>
                </a:solidFill>
                <a:latin typeface="CircularXX TT Book" panose="020B0504010101010104" pitchFamily="34" charset="0"/>
                <a:cs typeface="CircularXX TT Book" panose="020B0504010101010104" pitchFamily="34" charset="0"/>
              </a:rPr>
              <a:t>livsviktigasnack.se</a:t>
            </a:r>
          </a:p>
          <a:p>
            <a:pPr marL="285750" indent="-285750">
              <a:buFont typeface="Arial" panose="020B0604020202020204" pitchFamily="34" charset="0"/>
              <a:buChar char="•"/>
            </a:pPr>
            <a:r>
              <a:rPr lang="sv-SE" sz="2000" b="1" dirty="0">
                <a:solidFill>
                  <a:schemeClr val="bg1"/>
                </a:solidFill>
                <a:latin typeface="CircularXX TT Book" panose="020B0504010101010104" pitchFamily="34" charset="0"/>
                <a:cs typeface="CircularXX TT Book" panose="020B0504010101010104" pitchFamily="34" charset="0"/>
              </a:rPr>
              <a:t>suicidezero.se/kommun</a:t>
            </a:r>
          </a:p>
          <a:p>
            <a:pPr marL="285750" indent="-285750">
              <a:buFont typeface="Arial" panose="020B0604020202020204" pitchFamily="34" charset="0"/>
              <a:buChar char="•"/>
            </a:pPr>
            <a:r>
              <a:rPr lang="sv-SE" sz="2000" b="1" dirty="0">
                <a:solidFill>
                  <a:schemeClr val="bg1"/>
                </a:solidFill>
                <a:latin typeface="CircularXX TT Book" panose="020B0504010101010104" pitchFamily="34" charset="0"/>
                <a:cs typeface="CircularXX TT Book" panose="020B0504010101010104" pitchFamily="34" charset="0"/>
              </a:rPr>
              <a:t>suicidezero.se/minlivlina</a:t>
            </a:r>
          </a:p>
          <a:p>
            <a:pPr marL="285750" indent="-285750">
              <a:buFont typeface="Arial" panose="020B0604020202020204" pitchFamily="34" charset="0"/>
              <a:buChar char="•"/>
            </a:pPr>
            <a:r>
              <a:rPr lang="sv-SE" sz="2000" b="1" dirty="0">
                <a:solidFill>
                  <a:schemeClr val="bg1"/>
                </a:solidFill>
                <a:latin typeface="CircularXX TT Book" panose="020B0504010101010104" pitchFamily="34" charset="0"/>
                <a:cs typeface="CircularXX TT Book" panose="020B0504010101010104" pitchFamily="34" charset="0"/>
              </a:rPr>
              <a:t>stordodenutbildning.se</a:t>
            </a:r>
          </a:p>
          <a:p>
            <a:pPr marL="285750" indent="-285750">
              <a:buFont typeface="Arial" panose="020B0604020202020204" pitchFamily="34" charset="0"/>
              <a:buChar char="•"/>
            </a:pPr>
            <a:r>
              <a:rPr lang="sv-SE" sz="2000" b="1" dirty="0">
                <a:solidFill>
                  <a:schemeClr val="bg1"/>
                </a:solidFill>
                <a:latin typeface="CircularXX TT Book" panose="020B0504010101010104" pitchFamily="34" charset="0"/>
                <a:cs typeface="CircularXX TT Book" panose="020B0504010101010104" pitchFamily="34" charset="0"/>
              </a:rPr>
              <a:t>suicidezero.se/utbildningar</a:t>
            </a:r>
          </a:p>
          <a:p>
            <a:pPr marL="285750" indent="-285750">
              <a:buFont typeface="Arial" panose="020B0604020202020204" pitchFamily="34" charset="0"/>
              <a:buChar char="•"/>
            </a:pPr>
            <a:endParaRPr lang="sv-SE" dirty="0">
              <a:latin typeface="CircularXX TT Book" panose="020B0504010101010104" pitchFamily="34" charset="0"/>
              <a:cs typeface="CircularXX TT Book" panose="020B0504010101010104" pitchFamily="34" charset="0"/>
            </a:endParaRPr>
          </a:p>
          <a:p>
            <a:pPr marL="285750" indent="-285750">
              <a:buFont typeface="Arial" panose="020B0604020202020204" pitchFamily="34" charset="0"/>
              <a:buChar char="•"/>
            </a:pPr>
            <a:endParaRPr lang="sv-SE" dirty="0">
              <a:latin typeface="CircularXX TT Book" panose="020B0504010101010104" pitchFamily="34" charset="0"/>
              <a:cs typeface="CircularXX TT Book" panose="020B0504010101010104" pitchFamily="34" charset="0"/>
            </a:endParaRPr>
          </a:p>
          <a:p>
            <a:pPr marL="285750" indent="-285750">
              <a:buFont typeface="Arial" panose="020B0604020202020204" pitchFamily="34" charset="0"/>
              <a:buChar char="•"/>
            </a:pPr>
            <a:endParaRPr lang="en-SE" dirty="0">
              <a:latin typeface="CircularXX TT Book" panose="020B0504010101010104" pitchFamily="34" charset="0"/>
              <a:cs typeface="CircularXX TT Book" panose="020B0504010101010104" pitchFamily="34" charset="0"/>
            </a:endParaRPr>
          </a:p>
        </p:txBody>
      </p:sp>
      <p:pic>
        <p:nvPicPr>
          <p:cNvPr id="4" name="Bildobjekt 3" descr="En bild som visar text, tecken&#10;&#10;Automatiskt genererad beskrivning">
            <a:extLst>
              <a:ext uri="{FF2B5EF4-FFF2-40B4-BE49-F238E27FC236}">
                <a16:creationId xmlns:a16="http://schemas.microsoft.com/office/drawing/2014/main" id="{D04248B1-AFB2-92FE-AC5C-029CE75E0A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4304">
            <a:off x="4601067" y="3442837"/>
            <a:ext cx="3323835" cy="2643727"/>
          </a:xfrm>
          <a:prstGeom prst="rect">
            <a:avLst/>
          </a:prstGeom>
        </p:spPr>
      </p:pic>
    </p:spTree>
    <p:extLst>
      <p:ext uri="{BB962C8B-B14F-4D97-AF65-F5344CB8AC3E}">
        <p14:creationId xmlns:p14="http://schemas.microsoft.com/office/powerpoint/2010/main" val="375024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ktangel"/>
          <p:cNvSpPr/>
          <p:nvPr/>
        </p:nvSpPr>
        <p:spPr>
          <a:xfrm>
            <a:off x="-454578" y="0"/>
            <a:ext cx="12192000" cy="6858000"/>
          </a:xfrm>
          <a:prstGeom prst="rect">
            <a:avLst/>
          </a:prstGeom>
          <a:solidFill>
            <a:srgbClr val="00965E"/>
          </a:solidFill>
          <a:ln w="12700">
            <a:miter lim="400000"/>
          </a:ln>
        </p:spPr>
        <p:txBody>
          <a:bodyPr lIns="45719" rIns="45719" anchor="ctr"/>
          <a:lstStyle/>
          <a:p>
            <a:endParaRPr/>
          </a:p>
        </p:txBody>
      </p:sp>
      <p:sp>
        <p:nvSpPr>
          <p:cNvPr id="96" name="Rubrik 1"/>
          <p:cNvSpPr txBox="1"/>
          <p:nvPr/>
        </p:nvSpPr>
        <p:spPr>
          <a:xfrm>
            <a:off x="0" y="1456841"/>
            <a:ext cx="12191999" cy="230302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algn="ctr">
              <a:defRPr sz="7900" spc="-158">
                <a:solidFill>
                  <a:srgbClr val="429463"/>
                </a:solidFill>
                <a:latin typeface="Hackney Vector"/>
                <a:ea typeface="Hackney Vector"/>
                <a:cs typeface="Hackney Vector"/>
                <a:sym typeface="Hackney Vector"/>
              </a:defRPr>
            </a:pPr>
            <a:r>
              <a:rPr lang="sv-SE" sz="9600" dirty="0">
                <a:solidFill>
                  <a:schemeClr val="bg1"/>
                </a:solidFill>
              </a:rPr>
              <a:t>TACK FÖR ATT NI LYSSNAT!</a:t>
            </a:r>
          </a:p>
        </p:txBody>
      </p:sp>
      <p:pic>
        <p:nvPicPr>
          <p:cNvPr id="13" name="Bildobjekt 12">
            <a:extLst>
              <a:ext uri="{FF2B5EF4-FFF2-40B4-BE49-F238E27FC236}">
                <a16:creationId xmlns:a16="http://schemas.microsoft.com/office/drawing/2014/main" id="{5031038F-765E-AE46-9DB0-4E44644203AD}"/>
              </a:ext>
            </a:extLst>
          </p:cNvPr>
          <p:cNvPicPr>
            <a:picLocks noChangeAspect="1"/>
          </p:cNvPicPr>
          <p:nvPr/>
        </p:nvPicPr>
        <p:blipFill>
          <a:blip r:embed="rId3"/>
          <a:stretch>
            <a:fillRect/>
          </a:stretch>
        </p:blipFill>
        <p:spPr>
          <a:xfrm>
            <a:off x="9973915" y="5519014"/>
            <a:ext cx="1351614" cy="641943"/>
          </a:xfrm>
          <a:prstGeom prst="rect">
            <a:avLst/>
          </a:prstGeom>
        </p:spPr>
      </p:pic>
      <p:sp>
        <p:nvSpPr>
          <p:cNvPr id="2" name="Platshållare för innehåll 2">
            <a:extLst>
              <a:ext uri="{FF2B5EF4-FFF2-40B4-BE49-F238E27FC236}">
                <a16:creationId xmlns:a16="http://schemas.microsoft.com/office/drawing/2014/main" id="{35152C0A-F87F-154C-8663-7798AF703E42}"/>
              </a:ext>
            </a:extLst>
          </p:cNvPr>
          <p:cNvSpPr txBox="1">
            <a:spLocks/>
          </p:cNvSpPr>
          <p:nvPr/>
        </p:nvSpPr>
        <p:spPr>
          <a:xfrm>
            <a:off x="-661180" y="3429000"/>
            <a:ext cx="12191998" cy="1410638"/>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000"/>
              </a:spcBef>
              <a:buClr>
                <a:schemeClr val="accent2"/>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800"/>
              </a:spcAft>
              <a:defRPr/>
            </a:pPr>
            <a:r>
              <a:rPr lang="sv-SE" sz="2200" dirty="0">
                <a:solidFill>
                  <a:schemeClr val="bg1"/>
                </a:solidFill>
                <a:latin typeface="CircularXX TT Book" panose="020B0504010101010104" pitchFamily="34" charset="0"/>
                <a:cs typeface="CircularXX TT Book" panose="020B0504010101010104" pitchFamily="34" charset="0"/>
              </a:rPr>
              <a:t>Tillsammans gör vi skillnad.</a:t>
            </a:r>
          </a:p>
        </p:txBody>
      </p:sp>
      <p:pic>
        <p:nvPicPr>
          <p:cNvPr id="6" name="Bildobjekt 5">
            <a:extLst>
              <a:ext uri="{FF2B5EF4-FFF2-40B4-BE49-F238E27FC236}">
                <a16:creationId xmlns:a16="http://schemas.microsoft.com/office/drawing/2014/main" id="{F7DF82D4-3BA6-352D-E9E7-37077FD2B85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052" t="30377" r="45784"/>
          <a:stretch/>
        </p:blipFill>
        <p:spPr>
          <a:xfrm rot="1445690">
            <a:off x="7455578" y="3218080"/>
            <a:ext cx="1311781" cy="1139399"/>
          </a:xfrm>
          <a:prstGeom prst="rect">
            <a:avLst/>
          </a:prstGeom>
        </p:spPr>
      </p:pic>
      <p:sp>
        <p:nvSpPr>
          <p:cNvPr id="3" name="textruta 2">
            <a:extLst>
              <a:ext uri="{FF2B5EF4-FFF2-40B4-BE49-F238E27FC236}">
                <a16:creationId xmlns:a16="http://schemas.microsoft.com/office/drawing/2014/main" id="{CCB1C50C-E241-B58A-0224-36DE3121F637}"/>
              </a:ext>
            </a:extLst>
          </p:cNvPr>
          <p:cNvSpPr txBox="1"/>
          <p:nvPr/>
        </p:nvSpPr>
        <p:spPr>
          <a:xfrm>
            <a:off x="3642102" y="6028840"/>
            <a:ext cx="4469366" cy="400110"/>
          </a:xfrm>
          <a:prstGeom prst="rect">
            <a:avLst/>
          </a:prstGeom>
          <a:noFill/>
        </p:spPr>
        <p:txBody>
          <a:bodyPr wrap="square" rtlCol="0">
            <a:spAutoFit/>
          </a:bodyPr>
          <a:lstStyle/>
          <a:p>
            <a:r>
              <a:rPr lang="sv-SE" sz="2000" b="1" dirty="0">
                <a:solidFill>
                  <a:schemeClr val="bg1"/>
                </a:solidFill>
                <a:latin typeface="CircularXX TT Book" panose="020B0504010101010104" pitchFamily="34" charset="0"/>
                <a:cs typeface="CircularXX TT Book" panose="020B0504010101010104" pitchFamily="34" charset="0"/>
              </a:rPr>
              <a:t>linn.enheim@suicidezero.se</a:t>
            </a:r>
            <a:endParaRPr lang="en-SE" sz="2000" b="1" dirty="0">
              <a:solidFill>
                <a:schemeClr val="bg1"/>
              </a:solidFill>
              <a:latin typeface="CircularXX TT Book" panose="020B0504010101010104" pitchFamily="34" charset="0"/>
              <a:cs typeface="CircularXX TT Book" panose="020B0504010101010104" pitchFamily="34" charset="0"/>
            </a:endParaRPr>
          </a:p>
        </p:txBody>
      </p:sp>
    </p:spTree>
    <p:extLst>
      <p:ext uri="{BB962C8B-B14F-4D97-AF65-F5344CB8AC3E}">
        <p14:creationId xmlns:p14="http://schemas.microsoft.com/office/powerpoint/2010/main" val="120696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445E1488-0877-5EE3-7F3A-F3AB3C4666C3}"/>
              </a:ext>
            </a:extLst>
          </p:cNvPr>
          <p:cNvSpPr>
            <a:spLocks noGrp="1"/>
          </p:cNvSpPr>
          <p:nvPr>
            <p:ph sz="half" idx="1"/>
          </p:nvPr>
        </p:nvSpPr>
        <p:spPr>
          <a:xfrm>
            <a:off x="838200" y="1981200"/>
            <a:ext cx="5181600" cy="3608388"/>
          </a:xfrm>
        </p:spPr>
        <p:txBody>
          <a:bodyPr vert="horz" lIns="91440" tIns="45720" rIns="91440" bIns="45720" rtlCol="0" anchor="t">
            <a:normAutofit/>
          </a:bodyPr>
          <a:lstStyle/>
          <a:p>
            <a:pPr>
              <a:defRPr sz="1600">
                <a:latin typeface="Circular Std Book Italic"/>
                <a:ea typeface="Circular Std Book Italic"/>
                <a:cs typeface="Circular Std Book Italic"/>
                <a:sym typeface="Circular Std Book"/>
              </a:defRPr>
            </a:pPr>
            <a:r>
              <a:rPr lang="sv-SE" sz="1600" dirty="0">
                <a:latin typeface="CircularXX TT Book" panose="020B0504010101010104" pitchFamily="34" charset="77"/>
                <a:ea typeface="+mn-lt"/>
                <a:cs typeface="CircularXX TT Book" panose="020B0504010101010104" pitchFamily="34" charset="77"/>
              </a:rPr>
              <a:t>Ideell organisation sedan 2013</a:t>
            </a:r>
          </a:p>
          <a:p>
            <a:pPr>
              <a:defRPr sz="1600">
                <a:latin typeface="Circular Std Book Italic"/>
                <a:ea typeface="Circular Std Book Italic"/>
                <a:cs typeface="Circular Std Book Italic"/>
                <a:sym typeface="Circular Std Book"/>
              </a:defRPr>
            </a:pPr>
            <a:r>
              <a:rPr lang="sv-SE" sz="1600" dirty="0">
                <a:latin typeface="CircularXX TT Book" panose="020B0504010101010104" pitchFamily="34" charset="77"/>
                <a:ea typeface="+mn-lt"/>
                <a:cs typeface="CircularXX TT Book" panose="020B0504010101010104" pitchFamily="34" charset="77"/>
              </a:rPr>
              <a:t>Vi arbetar unikt med frågan suicidprevention</a:t>
            </a:r>
          </a:p>
          <a:p>
            <a:pPr>
              <a:defRPr sz="1600">
                <a:latin typeface="Circular Std Book Italic"/>
                <a:ea typeface="Circular Std Book Italic"/>
                <a:cs typeface="Circular Std Book Italic"/>
                <a:sym typeface="Circular Std Book"/>
              </a:defRPr>
            </a:pPr>
            <a:r>
              <a:rPr lang="sv-SE" sz="1600" dirty="0">
                <a:latin typeface="CircularXX TT Book" panose="020B0504010101010104" pitchFamily="34" charset="77"/>
                <a:ea typeface="Roboto"/>
                <a:cs typeface="CircularXX TT Book" panose="020B0504010101010104" pitchFamily="34" charset="77"/>
              </a:rPr>
              <a:t>Skapar och sprider utbildningar och andra kunskapsmaterial </a:t>
            </a:r>
          </a:p>
          <a:p>
            <a:pPr>
              <a:defRPr sz="1600">
                <a:latin typeface="Circular Std Book Italic"/>
                <a:ea typeface="Circular Std Book Italic"/>
                <a:cs typeface="Circular Std Book Italic"/>
                <a:sym typeface="Circular Std Book"/>
              </a:defRPr>
            </a:pPr>
            <a:r>
              <a:rPr lang="sv-SE" sz="1600" dirty="0">
                <a:latin typeface="CircularXX TT Book" panose="020B0504010101010104" pitchFamily="34" charset="77"/>
                <a:ea typeface="Roboto"/>
                <a:cs typeface="CircularXX TT Book" panose="020B0504010101010104" pitchFamily="34" charset="77"/>
              </a:rPr>
              <a:t>Påverkar beslutsfattare och skapar opinion</a:t>
            </a:r>
          </a:p>
          <a:p>
            <a:pPr>
              <a:defRPr sz="1600">
                <a:latin typeface="Circular Std Book Italic"/>
                <a:ea typeface="Circular Std Book Italic"/>
                <a:cs typeface="Circular Std Book Italic"/>
                <a:sym typeface="Circular Std Book"/>
              </a:defRPr>
            </a:pPr>
            <a:r>
              <a:rPr lang="sv-SE" sz="1600" dirty="0">
                <a:latin typeface="CircularXX TT Book" panose="020B0504010101010104" pitchFamily="34" charset="77"/>
                <a:ea typeface="Roboto"/>
                <a:cs typeface="CircularXX TT Book" panose="020B0504010101010104" pitchFamily="34" charset="77"/>
              </a:rPr>
              <a:t>Stödjer forskning och ser till att kunskapen används</a:t>
            </a:r>
            <a:endParaRPr lang="sv-SE" sz="1600" dirty="0">
              <a:latin typeface="CircularXX TT Book" panose="020B0504010101010104" pitchFamily="34" charset="77"/>
              <a:cs typeface="CircularXX TT Book" panose="020B0504010101010104" pitchFamily="34" charset="77"/>
            </a:endParaRPr>
          </a:p>
          <a:p>
            <a:pPr>
              <a:defRPr sz="1600">
                <a:latin typeface="Circular Std Book Italic"/>
                <a:ea typeface="Circular Std Book Italic"/>
                <a:cs typeface="Circular Std Book Italic"/>
                <a:sym typeface="Circular Std Book"/>
              </a:defRPr>
            </a:pPr>
            <a:r>
              <a:rPr lang="sv-SE" sz="1600" dirty="0">
                <a:latin typeface="CircularXX TT Book" panose="020B0504010101010104" pitchFamily="34" charset="77"/>
                <a:ea typeface="Roboto"/>
                <a:cs typeface="CircularXX TT Book" panose="020B0504010101010104" pitchFamily="34" charset="77"/>
              </a:rPr>
              <a:t>Expertråd</a:t>
            </a:r>
            <a:endParaRPr lang="sv-SE" sz="1400" dirty="0">
              <a:latin typeface="CircularXX TT Book" panose="020B0504010101010104" pitchFamily="34" charset="77"/>
              <a:ea typeface="Roboto"/>
              <a:cs typeface="CircularXX TT Book" panose="020B0504010101010104" pitchFamily="34" charset="77"/>
            </a:endParaRPr>
          </a:p>
          <a:p>
            <a:pPr>
              <a:defRPr sz="1600">
                <a:latin typeface="Circular Std Book Italic"/>
                <a:ea typeface="Circular Std Book Italic"/>
                <a:cs typeface="Circular Std Book Italic"/>
                <a:sym typeface="Circular Std Book"/>
              </a:defRPr>
            </a:pPr>
            <a:r>
              <a:rPr lang="sv-SE" sz="1600" dirty="0">
                <a:latin typeface="CircularXX TT Book" panose="020B0504010101010104" pitchFamily="34" charset="77"/>
                <a:cs typeface="CircularXX TT Book" panose="020B0504010101010104" pitchFamily="34" charset="77"/>
              </a:rPr>
              <a:t>25 anställda, 7 ambassadörer, ca 400 volontärer</a:t>
            </a:r>
          </a:p>
          <a:p>
            <a:pPr>
              <a:defRPr sz="1600">
                <a:latin typeface="Circular Std Book Italic"/>
                <a:ea typeface="Circular Std Book Italic"/>
                <a:cs typeface="Circular Std Book Italic"/>
                <a:sym typeface="Circular Std Book"/>
              </a:defRPr>
            </a:pPr>
            <a:r>
              <a:rPr lang="sv-SE" sz="1600" dirty="0">
                <a:latin typeface="CircularXX TT Book" panose="020B0504010101010104" pitchFamily="34" charset="77"/>
                <a:cs typeface="CircularXX TT Book" panose="020B0504010101010104" pitchFamily="34" charset="77"/>
              </a:rPr>
              <a:t>Finansiering</a:t>
            </a:r>
          </a:p>
          <a:p>
            <a:pPr marL="0" indent="0">
              <a:buNone/>
              <a:defRPr sz="1600">
                <a:latin typeface="Circular Std Book Italic"/>
                <a:ea typeface="Circular Std Book Italic"/>
                <a:cs typeface="Circular Std Book Italic"/>
                <a:sym typeface="Circular Std Book"/>
              </a:defRPr>
            </a:pPr>
            <a:endParaRPr lang="sv-SE" sz="1400" dirty="0"/>
          </a:p>
          <a:p>
            <a:endParaRPr lang="en-US" dirty="0"/>
          </a:p>
          <a:p>
            <a:endParaRPr lang="sv-SE" dirty="0"/>
          </a:p>
        </p:txBody>
      </p:sp>
      <p:pic>
        <p:nvPicPr>
          <p:cNvPr id="6" name="Platshållare för innehåll 15" descr="En bild som visar karta&#10;&#10;Automatiskt genererad beskrivning">
            <a:extLst>
              <a:ext uri="{FF2B5EF4-FFF2-40B4-BE49-F238E27FC236}">
                <a16:creationId xmlns:a16="http://schemas.microsoft.com/office/drawing/2014/main" id="{8E7B95D6-E9B7-B4F5-56E2-E86A1AA5D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79706"/>
            <a:ext cx="3073401" cy="6748743"/>
          </a:xfrm>
          <a:prstGeom prst="rect">
            <a:avLst/>
          </a:prstGeom>
        </p:spPr>
      </p:pic>
      <p:sp>
        <p:nvSpPr>
          <p:cNvPr id="9" name="Rubrik 8">
            <a:extLst>
              <a:ext uri="{FF2B5EF4-FFF2-40B4-BE49-F238E27FC236}">
                <a16:creationId xmlns:a16="http://schemas.microsoft.com/office/drawing/2014/main" id="{C8C7EE36-7F05-7C45-8FA7-624688F7FB7A}"/>
              </a:ext>
            </a:extLst>
          </p:cNvPr>
          <p:cNvSpPr>
            <a:spLocks noGrp="1"/>
          </p:cNvSpPr>
          <p:nvPr>
            <p:ph type="title"/>
          </p:nvPr>
        </p:nvSpPr>
        <p:spPr>
          <a:xfrm>
            <a:off x="839788" y="915057"/>
            <a:ext cx="10515600" cy="775631"/>
          </a:xfrm>
        </p:spPr>
        <p:txBody>
          <a:bodyPr>
            <a:noAutofit/>
          </a:bodyPr>
          <a:lstStyle/>
          <a:p>
            <a:r>
              <a:rPr lang="sv-SE" sz="6000" dirty="0"/>
              <a:t>Suicide zero</a:t>
            </a:r>
          </a:p>
        </p:txBody>
      </p:sp>
    </p:spTree>
    <p:extLst>
      <p:ext uri="{BB962C8B-B14F-4D97-AF65-F5344CB8AC3E}">
        <p14:creationId xmlns:p14="http://schemas.microsoft.com/office/powerpoint/2010/main" val="393659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EFE4AD-4DF4-8DF3-769E-A0D25B7E79A5}"/>
              </a:ext>
            </a:extLst>
          </p:cNvPr>
          <p:cNvSpPr>
            <a:spLocks noGrp="1"/>
          </p:cNvSpPr>
          <p:nvPr>
            <p:ph type="title"/>
          </p:nvPr>
        </p:nvSpPr>
        <p:spPr>
          <a:xfrm>
            <a:off x="616763" y="-223025"/>
            <a:ext cx="6946915" cy="1600200"/>
          </a:xfrm>
        </p:spPr>
        <p:txBody>
          <a:bodyPr>
            <a:normAutofit/>
          </a:bodyPr>
          <a:lstStyle/>
          <a:p>
            <a:r>
              <a:rPr lang="sv-SE" sz="4400"/>
              <a:t>Kommunerna har en nyckelroll</a:t>
            </a:r>
            <a:endParaRPr lang="sv-SE" sz="4400" dirty="0"/>
          </a:p>
        </p:txBody>
      </p:sp>
      <p:sp>
        <p:nvSpPr>
          <p:cNvPr id="3" name="Platshållare för innehåll 2">
            <a:extLst>
              <a:ext uri="{FF2B5EF4-FFF2-40B4-BE49-F238E27FC236}">
                <a16:creationId xmlns:a16="http://schemas.microsoft.com/office/drawing/2014/main" id="{7F074C6C-C73C-2AD0-945B-E95172672F4B}"/>
              </a:ext>
            </a:extLst>
          </p:cNvPr>
          <p:cNvSpPr>
            <a:spLocks noGrp="1"/>
          </p:cNvSpPr>
          <p:nvPr>
            <p:ph idx="1"/>
          </p:nvPr>
        </p:nvSpPr>
        <p:spPr>
          <a:xfrm>
            <a:off x="5442794" y="1689408"/>
            <a:ext cx="6172200" cy="1232696"/>
          </a:xfrm>
        </p:spPr>
        <p:txBody>
          <a:bodyPr>
            <a:normAutofit/>
          </a:bodyPr>
          <a:lstStyle/>
          <a:p>
            <a:pPr marL="0" indent="0">
              <a:buNone/>
            </a:pPr>
            <a:r>
              <a:rPr lang="sv-SE" sz="1900" b="1" dirty="0"/>
              <a:t>Den preventiva paradoxen = </a:t>
            </a:r>
            <a:r>
              <a:rPr lang="sv-SE" sz="1900" dirty="0"/>
              <a:t>att en intervention på en befolkningsnivå får en större effekt än på en riskgruppsnivå</a:t>
            </a:r>
          </a:p>
        </p:txBody>
      </p:sp>
      <p:sp>
        <p:nvSpPr>
          <p:cNvPr id="4" name="Platshållare för text 3">
            <a:extLst>
              <a:ext uri="{FF2B5EF4-FFF2-40B4-BE49-F238E27FC236}">
                <a16:creationId xmlns:a16="http://schemas.microsoft.com/office/drawing/2014/main" id="{1A62753A-181A-0BA9-870B-B853229330D1}"/>
              </a:ext>
            </a:extLst>
          </p:cNvPr>
          <p:cNvSpPr>
            <a:spLocks noGrp="1"/>
          </p:cNvSpPr>
          <p:nvPr>
            <p:ph type="body" sz="half" idx="2"/>
          </p:nvPr>
        </p:nvSpPr>
        <p:spPr>
          <a:xfrm>
            <a:off x="836612" y="1689408"/>
            <a:ext cx="3932237" cy="4108451"/>
          </a:xfrm>
        </p:spPr>
        <p:txBody>
          <a:bodyPr>
            <a:normAutofit fontScale="77500" lnSpcReduction="20000"/>
          </a:bodyPr>
          <a:lstStyle/>
          <a:p>
            <a:pPr marL="342900" indent="-342900">
              <a:buFont typeface="Arial" panose="020B0604020202020204" pitchFamily="34" charset="0"/>
              <a:buChar char="•"/>
            </a:pPr>
            <a:r>
              <a:rPr lang="sv-SE" sz="2400" dirty="0">
                <a:ea typeface="Roboto"/>
                <a:cs typeface="Roboto"/>
              </a:rPr>
              <a:t>Ni finns nära människor - från förskolan till äldreboendet</a:t>
            </a:r>
            <a:endParaRPr lang="sv-SE" sz="2400" dirty="0"/>
          </a:p>
          <a:p>
            <a:pPr marL="342900" indent="-342900">
              <a:buFont typeface="Arial" panose="020B0604020202020204" pitchFamily="34" charset="0"/>
              <a:buChar char="•"/>
            </a:pPr>
            <a:r>
              <a:rPr lang="sv-SE" sz="2400" dirty="0">
                <a:ea typeface="Roboto"/>
                <a:cs typeface="Roboto"/>
              </a:rPr>
              <a:t>Central aktör i det preventiva arbetet vid sidan av vården </a:t>
            </a:r>
          </a:p>
          <a:p>
            <a:pPr marL="342900" indent="-342900">
              <a:buFont typeface="Arial" panose="020B0604020202020204" pitchFamily="34" charset="0"/>
              <a:buChar char="•"/>
            </a:pPr>
            <a:r>
              <a:rPr lang="sv-SE" sz="2400" dirty="0">
                <a:ea typeface="+mn-lt"/>
                <a:cs typeface="+mn-lt"/>
              </a:rPr>
              <a:t>Möter riskgrupper för suicid - över fyra av tio kvinnor som dör har haft insatser från socialtjänsten </a:t>
            </a:r>
          </a:p>
          <a:p>
            <a:pPr marL="342900" indent="-342900">
              <a:buFont typeface="Arial" panose="020B0604020202020204" pitchFamily="34" charset="0"/>
              <a:buChar char="•"/>
            </a:pPr>
            <a:r>
              <a:rPr lang="sv-SE" sz="2400" dirty="0">
                <a:ea typeface="Roboto"/>
                <a:cs typeface="Roboto"/>
              </a:rPr>
              <a:t>Vetenskapligt stöd för insatser i kommuner </a:t>
            </a:r>
          </a:p>
          <a:p>
            <a:pPr marL="342900" indent="-342900">
              <a:buFont typeface="Arial" panose="020B0604020202020204" pitchFamily="34" charset="0"/>
              <a:buChar char="•"/>
            </a:pPr>
            <a:r>
              <a:rPr lang="sv-SE" sz="2400" dirty="0">
                <a:ea typeface="+mn-lt"/>
                <a:cs typeface="+mn-lt"/>
              </a:rPr>
              <a:t>Nära 900 000 är anställda i kommunerna</a:t>
            </a:r>
            <a:endParaRPr lang="en-US" sz="2400" dirty="0">
              <a:ea typeface="+mn-lt"/>
              <a:cs typeface="+mn-lt"/>
            </a:endParaRPr>
          </a:p>
          <a:p>
            <a:r>
              <a:rPr lang="sv-SE" sz="2000" dirty="0"/>
              <a:t>.</a:t>
            </a:r>
          </a:p>
          <a:p>
            <a:endParaRPr lang="sv-SE" dirty="0"/>
          </a:p>
        </p:txBody>
      </p:sp>
      <p:sp>
        <p:nvSpPr>
          <p:cNvPr id="7" name="textruta 6">
            <a:extLst>
              <a:ext uri="{FF2B5EF4-FFF2-40B4-BE49-F238E27FC236}">
                <a16:creationId xmlns:a16="http://schemas.microsoft.com/office/drawing/2014/main" id="{AAA0284B-ABE8-B5C2-392F-ABF8DD3ED4DB}"/>
              </a:ext>
            </a:extLst>
          </p:cNvPr>
          <p:cNvSpPr txBox="1"/>
          <p:nvPr/>
        </p:nvSpPr>
        <p:spPr>
          <a:xfrm>
            <a:off x="5442794" y="2922104"/>
            <a:ext cx="6097656" cy="969496"/>
          </a:xfrm>
          <a:prstGeom prst="rect">
            <a:avLst/>
          </a:prstGeom>
          <a:noFill/>
        </p:spPr>
        <p:txBody>
          <a:bodyPr wrap="square">
            <a:spAutoFit/>
          </a:bodyPr>
          <a:lstStyle/>
          <a:p>
            <a:r>
              <a:rPr lang="sv-SE" sz="1900" b="1" dirty="0"/>
              <a:t>Exempel: </a:t>
            </a:r>
            <a:r>
              <a:rPr lang="sv-SE" sz="1900" dirty="0"/>
              <a:t>En kommun väljer att rikta insatser till alla barn i skolorna istället för att rikta insatser till det fåtal elever man uppfattar har förhöjd risk för suicid</a:t>
            </a:r>
          </a:p>
        </p:txBody>
      </p:sp>
    </p:spTree>
    <p:extLst>
      <p:ext uri="{BB962C8B-B14F-4D97-AF65-F5344CB8AC3E}">
        <p14:creationId xmlns:p14="http://schemas.microsoft.com/office/powerpoint/2010/main" val="17362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19E34A-8197-7E7A-155F-32A21DB10F7A}"/>
              </a:ext>
            </a:extLst>
          </p:cNvPr>
          <p:cNvSpPr>
            <a:spLocks noGrp="1"/>
          </p:cNvSpPr>
          <p:nvPr>
            <p:ph type="title"/>
          </p:nvPr>
        </p:nvSpPr>
        <p:spPr>
          <a:xfrm>
            <a:off x="839788" y="457200"/>
            <a:ext cx="6086529" cy="818146"/>
          </a:xfrm>
        </p:spPr>
        <p:txBody>
          <a:bodyPr anchor="b">
            <a:normAutofit/>
          </a:bodyPr>
          <a:lstStyle/>
          <a:p>
            <a:r>
              <a:rPr lang="en-US" dirty="0" err="1"/>
              <a:t>Forskning</a:t>
            </a:r>
            <a:r>
              <a:rPr lang="en-US" dirty="0"/>
              <a:t> om </a:t>
            </a:r>
            <a:r>
              <a:rPr lang="en-US" dirty="0" err="1"/>
              <a:t>suicidprevention</a:t>
            </a:r>
            <a:endParaRPr lang="en-US" dirty="0"/>
          </a:p>
        </p:txBody>
      </p:sp>
      <p:sp>
        <p:nvSpPr>
          <p:cNvPr id="2" name="Rubrik 1">
            <a:extLst>
              <a:ext uri="{FF2B5EF4-FFF2-40B4-BE49-F238E27FC236}">
                <a16:creationId xmlns:a16="http://schemas.microsoft.com/office/drawing/2014/main" id="{C17BF996-185B-5881-5301-F47E8E5CCF1D}"/>
              </a:ext>
            </a:extLst>
          </p:cNvPr>
          <p:cNvSpPr>
            <a:spLocks noGrp="1"/>
          </p:cNvSpPr>
          <p:nvPr>
            <p:ph type="body" sz="half" idx="2"/>
          </p:nvPr>
        </p:nvSpPr>
        <p:spPr>
          <a:xfrm>
            <a:off x="836612" y="1474203"/>
            <a:ext cx="3932237" cy="4108451"/>
          </a:xfrm>
        </p:spPr>
        <p:txBody>
          <a:bodyPr>
            <a:normAutofit/>
          </a:bodyPr>
          <a:lstStyle/>
          <a:p>
            <a:pPr marL="0" indent="0">
              <a:buNone/>
            </a:pPr>
            <a:r>
              <a:rPr lang="sv-SE" b="1" i="0" dirty="0">
                <a:effectLst/>
              </a:rPr>
              <a:t>RESPI.se</a:t>
            </a:r>
          </a:p>
          <a:p>
            <a:pPr marL="0" indent="0">
              <a:buNone/>
            </a:pPr>
            <a:r>
              <a:rPr lang="sv-SE" b="0" i="0" dirty="0">
                <a:effectLst/>
              </a:rPr>
              <a:t>Det vetenskapliga underlaget baseras på en systematisk litteratursökning och sammanställning av suicidpreventiv forskning publicerad från januari 2015 till mars 2018. Tidigare sammanställningar av evidensläget kring suicidprevention finns dokumenterade i bland annat </a:t>
            </a:r>
            <a:r>
              <a:rPr lang="sv-SE" b="0" i="0" u="sng" dirty="0">
                <a:effectLst/>
                <a:hlinkClick r:id="rId2"/>
              </a:rPr>
              <a:t>Mann m.fl. (2005)</a:t>
            </a:r>
            <a:r>
              <a:rPr lang="sv-SE" b="0" i="0" dirty="0">
                <a:effectLst/>
              </a:rPr>
              <a:t>, </a:t>
            </a:r>
            <a:r>
              <a:rPr lang="sv-SE" b="0" i="0" u="sng" dirty="0">
                <a:effectLst/>
                <a:hlinkClick r:id="rId3"/>
              </a:rPr>
              <a:t>WHO (2014)</a:t>
            </a:r>
            <a:r>
              <a:rPr lang="sv-SE" b="0" i="0" dirty="0">
                <a:effectLst/>
              </a:rPr>
              <a:t>, och </a:t>
            </a:r>
            <a:r>
              <a:rPr lang="sv-SE" b="0" i="0" u="sng" dirty="0" err="1">
                <a:effectLst/>
                <a:hlinkClick r:id="rId4"/>
              </a:rPr>
              <a:t>Zalsman</a:t>
            </a:r>
            <a:r>
              <a:rPr lang="sv-SE" b="0" i="0" u="sng" dirty="0">
                <a:effectLst/>
                <a:hlinkClick r:id="rId4"/>
              </a:rPr>
              <a:t> m.fl. (2016)</a:t>
            </a:r>
            <a:r>
              <a:rPr lang="sv-SE" b="0" i="0" dirty="0">
                <a:effectLst/>
              </a:rPr>
              <a:t>.</a:t>
            </a:r>
            <a:endParaRPr lang="sv-SE" dirty="0"/>
          </a:p>
        </p:txBody>
      </p:sp>
      <p:graphicFrame>
        <p:nvGraphicFramePr>
          <p:cNvPr id="5" name="Platshållare för innehåll 2">
            <a:extLst>
              <a:ext uri="{FF2B5EF4-FFF2-40B4-BE49-F238E27FC236}">
                <a16:creationId xmlns:a16="http://schemas.microsoft.com/office/drawing/2014/main" id="{3DF1D16A-051D-5290-D35A-AB0D5AB06734}"/>
              </a:ext>
            </a:extLst>
          </p:cNvPr>
          <p:cNvGraphicFramePr>
            <a:graphicFrameLocks noGrp="1"/>
          </p:cNvGraphicFramePr>
          <p:nvPr>
            <p:ph idx="1"/>
            <p:extLst>
              <p:ext uri="{D42A27DB-BD31-4B8C-83A1-F6EECF244321}">
                <p14:modId xmlns:p14="http://schemas.microsoft.com/office/powerpoint/2010/main" val="520419416"/>
              </p:ext>
            </p:extLst>
          </p:nvPr>
        </p:nvGraphicFramePr>
        <p:xfrm>
          <a:off x="5183188" y="987426"/>
          <a:ext cx="6172200" cy="45952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7170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5348E7-EEE6-28CB-4203-DD750CCBDD79}"/>
              </a:ext>
            </a:extLst>
          </p:cNvPr>
          <p:cNvSpPr>
            <a:spLocks noGrp="1"/>
          </p:cNvSpPr>
          <p:nvPr>
            <p:ph type="title"/>
          </p:nvPr>
        </p:nvSpPr>
        <p:spPr>
          <a:xfrm>
            <a:off x="839788" y="457200"/>
            <a:ext cx="3932237" cy="1127051"/>
          </a:xfrm>
        </p:spPr>
        <p:txBody>
          <a:bodyPr anchor="b">
            <a:normAutofit/>
          </a:bodyPr>
          <a:lstStyle/>
          <a:p>
            <a:r>
              <a:rPr lang="sv-SE" sz="2700" dirty="0"/>
              <a:t>Multikomponentinsatser</a:t>
            </a:r>
          </a:p>
        </p:txBody>
      </p:sp>
      <p:sp>
        <p:nvSpPr>
          <p:cNvPr id="4" name="Platshållare för text 3">
            <a:extLst>
              <a:ext uri="{FF2B5EF4-FFF2-40B4-BE49-F238E27FC236}">
                <a16:creationId xmlns:a16="http://schemas.microsoft.com/office/drawing/2014/main" id="{AF95A429-E2EA-7B8F-2A6D-7663AFB023A1}"/>
              </a:ext>
            </a:extLst>
          </p:cNvPr>
          <p:cNvSpPr>
            <a:spLocks noGrp="1"/>
          </p:cNvSpPr>
          <p:nvPr>
            <p:ph type="body" sz="half" idx="2"/>
          </p:nvPr>
        </p:nvSpPr>
        <p:spPr>
          <a:xfrm>
            <a:off x="839788" y="1775637"/>
            <a:ext cx="3932237" cy="4108451"/>
          </a:xfrm>
        </p:spPr>
        <p:txBody>
          <a:bodyPr>
            <a:normAutofit/>
          </a:bodyPr>
          <a:lstStyle/>
          <a:p>
            <a:r>
              <a:rPr lang="sv-SE" b="0" i="0" dirty="0">
                <a:effectLst/>
              </a:rPr>
              <a:t>Flera av studierna som beskrivits i RESPI är multi-komponentinsatser. Det innebär att man i en och samma utvärderingsstudie har implementerat mer än en suicidpreventiv aktivitet på samma gång, och mätt den sammantagna effekten.</a:t>
            </a:r>
            <a:endParaRPr lang="sv-SE" dirty="0"/>
          </a:p>
        </p:txBody>
      </p:sp>
      <p:graphicFrame>
        <p:nvGraphicFramePr>
          <p:cNvPr id="6" name="Platshållare för innehåll 2">
            <a:extLst>
              <a:ext uri="{FF2B5EF4-FFF2-40B4-BE49-F238E27FC236}">
                <a16:creationId xmlns:a16="http://schemas.microsoft.com/office/drawing/2014/main" id="{06CAF12A-578A-4D16-C74C-85E2370F81D7}"/>
              </a:ext>
            </a:extLst>
          </p:cNvPr>
          <p:cNvGraphicFramePr>
            <a:graphicFrameLocks noGrp="1"/>
          </p:cNvGraphicFramePr>
          <p:nvPr>
            <p:ph idx="1"/>
          </p:nvPr>
        </p:nvGraphicFramePr>
        <p:xfrm>
          <a:off x="5183188" y="987426"/>
          <a:ext cx="6172200" cy="4595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75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71EEB5-9EE6-C70C-961C-AB4FDA3B0351}"/>
              </a:ext>
            </a:extLst>
          </p:cNvPr>
          <p:cNvSpPr>
            <a:spLocks noGrp="1"/>
          </p:cNvSpPr>
          <p:nvPr>
            <p:ph type="title"/>
          </p:nvPr>
        </p:nvSpPr>
        <p:spPr>
          <a:xfrm>
            <a:off x="839788" y="457200"/>
            <a:ext cx="3932237" cy="1085850"/>
          </a:xfrm>
        </p:spPr>
        <p:txBody>
          <a:bodyPr/>
          <a:lstStyle/>
          <a:p>
            <a:r>
              <a:rPr lang="en-US" dirty="0" err="1"/>
              <a:t>Fler</a:t>
            </a:r>
            <a:r>
              <a:rPr lang="en-US" dirty="0"/>
              <a:t> </a:t>
            </a:r>
            <a:r>
              <a:rPr lang="en-US" dirty="0" err="1"/>
              <a:t>kommuner</a:t>
            </a:r>
            <a:r>
              <a:rPr lang="en-US" dirty="0"/>
              <a:t> </a:t>
            </a:r>
            <a:r>
              <a:rPr lang="en-US" dirty="0" err="1"/>
              <a:t>gör</a:t>
            </a:r>
            <a:r>
              <a:rPr lang="en-US" dirty="0"/>
              <a:t> </a:t>
            </a:r>
            <a:r>
              <a:rPr lang="en-US" dirty="0" err="1"/>
              <a:t>mer</a:t>
            </a:r>
            <a:endParaRPr lang="en-US" dirty="0"/>
          </a:p>
        </p:txBody>
      </p:sp>
      <p:pic>
        <p:nvPicPr>
          <p:cNvPr id="3" name="Bildobjekt 2">
            <a:extLst>
              <a:ext uri="{FF2B5EF4-FFF2-40B4-BE49-F238E27FC236}">
                <a16:creationId xmlns:a16="http://schemas.microsoft.com/office/drawing/2014/main" id="{5960A06F-5E24-4FE6-8185-1AD47D4603B1}"/>
              </a:ext>
            </a:extLst>
          </p:cNvPr>
          <p:cNvPicPr>
            <a:picLocks noChangeAspect="1"/>
          </p:cNvPicPr>
          <p:nvPr/>
        </p:nvPicPr>
        <p:blipFill rotWithShape="1">
          <a:blip r:embed="rId2"/>
          <a:srcRect l="651" r="6333" b="-2"/>
          <a:stretch/>
        </p:blipFill>
        <p:spPr>
          <a:xfrm>
            <a:off x="5183188" y="987426"/>
            <a:ext cx="6172200" cy="4595228"/>
          </a:xfrm>
          <a:prstGeom prst="rect">
            <a:avLst/>
          </a:prstGeom>
          <a:noFill/>
          <a:ln w="12700">
            <a:miter lim="400000"/>
          </a:ln>
        </p:spPr>
      </p:pic>
      <p:sp>
        <p:nvSpPr>
          <p:cNvPr id="10" name="Text Placeholder 3">
            <a:extLst>
              <a:ext uri="{FF2B5EF4-FFF2-40B4-BE49-F238E27FC236}">
                <a16:creationId xmlns:a16="http://schemas.microsoft.com/office/drawing/2014/main" id="{DC6578DA-4597-C3A8-FBA6-29B5F9D4F326}"/>
              </a:ext>
            </a:extLst>
          </p:cNvPr>
          <p:cNvSpPr>
            <a:spLocks noGrp="1"/>
          </p:cNvSpPr>
          <p:nvPr>
            <p:ph type="body" sz="half" idx="2"/>
          </p:nvPr>
        </p:nvSpPr>
        <p:spPr>
          <a:xfrm>
            <a:off x="839788" y="2066924"/>
            <a:ext cx="3932237" cy="4108451"/>
          </a:xfrm>
        </p:spPr>
        <p:txBody>
          <a:bodyPr/>
          <a:lstStyle/>
          <a:p>
            <a:pPr marL="285750" indent="-285750">
              <a:buFont typeface="Arial" panose="020B0604020202020204" pitchFamily="34" charset="0"/>
              <a:buChar char="•"/>
            </a:pPr>
            <a:r>
              <a:rPr lang="en-US" dirty="0"/>
              <a:t>231 av 290 </a:t>
            </a:r>
            <a:r>
              <a:rPr lang="en-US" dirty="0" err="1"/>
              <a:t>kommuner</a:t>
            </a:r>
            <a:r>
              <a:rPr lang="en-US" dirty="0"/>
              <a:t> </a:t>
            </a:r>
            <a:r>
              <a:rPr lang="en-US" dirty="0" err="1"/>
              <a:t>deltar</a:t>
            </a:r>
            <a:endParaRPr lang="en-US" dirty="0"/>
          </a:p>
          <a:p>
            <a:pPr marL="285750" indent="-285750">
              <a:buFont typeface="Arial" panose="020B0604020202020204" pitchFamily="34" charset="0"/>
              <a:buChar char="•"/>
            </a:pPr>
            <a:r>
              <a:rPr lang="en-US" dirty="0" err="1"/>
              <a:t>Tydlig</a:t>
            </a:r>
            <a:r>
              <a:rPr lang="en-US" dirty="0"/>
              <a:t> </a:t>
            </a:r>
            <a:r>
              <a:rPr lang="en-US" dirty="0" err="1"/>
              <a:t>positiv</a:t>
            </a:r>
            <a:r>
              <a:rPr lang="en-US" dirty="0"/>
              <a:t> </a:t>
            </a:r>
            <a:r>
              <a:rPr lang="en-US" dirty="0" err="1"/>
              <a:t>förlyttning</a:t>
            </a:r>
            <a:r>
              <a:rPr lang="en-US" dirty="0"/>
              <a:t> sedan </a:t>
            </a:r>
            <a:r>
              <a:rPr lang="en-US" dirty="0" err="1"/>
              <a:t>förra</a:t>
            </a:r>
            <a:r>
              <a:rPr lang="en-US" dirty="0"/>
              <a:t> </a:t>
            </a:r>
            <a:r>
              <a:rPr lang="en-US" dirty="0" err="1"/>
              <a:t>året</a:t>
            </a:r>
            <a:r>
              <a:rPr lang="en-US" dirty="0"/>
              <a:t>. </a:t>
            </a:r>
          </a:p>
          <a:p>
            <a:pPr marL="285750" indent="-285750">
              <a:buFont typeface="Arial" panose="020B0604020202020204" pitchFamily="34" charset="0"/>
              <a:buChar char="•"/>
            </a:pPr>
            <a:r>
              <a:rPr lang="en-US" dirty="0" err="1"/>
              <a:t>Antalet</a:t>
            </a:r>
            <a:r>
              <a:rPr lang="en-US" dirty="0"/>
              <a:t> </a:t>
            </a:r>
            <a:r>
              <a:rPr lang="en-US" dirty="0" err="1"/>
              <a:t>kommuner</a:t>
            </a:r>
            <a:r>
              <a:rPr lang="en-US" dirty="0"/>
              <a:t> </a:t>
            </a:r>
            <a:r>
              <a:rPr lang="en-US" dirty="0" err="1"/>
              <a:t>som</a:t>
            </a:r>
            <a:r>
              <a:rPr lang="en-US" dirty="0"/>
              <a:t> </a:t>
            </a:r>
            <a:r>
              <a:rPr lang="en-US" dirty="0" err="1"/>
              <a:t>gör</a:t>
            </a:r>
            <a:r>
              <a:rPr lang="en-US" dirty="0"/>
              <a:t> </a:t>
            </a:r>
            <a:r>
              <a:rPr lang="en-US" dirty="0" err="1"/>
              <a:t>ett</a:t>
            </a:r>
            <a:r>
              <a:rPr lang="en-US" dirty="0"/>
              <a:t> bra </a:t>
            </a:r>
            <a:r>
              <a:rPr lang="en-US" dirty="0" err="1"/>
              <a:t>suicidpreventivt</a:t>
            </a:r>
            <a:r>
              <a:rPr lang="en-US" dirty="0"/>
              <a:t> </a:t>
            </a:r>
            <a:r>
              <a:rPr lang="en-US" dirty="0" err="1"/>
              <a:t>arbete</a:t>
            </a:r>
            <a:r>
              <a:rPr lang="en-US" dirty="0"/>
              <a:t> </a:t>
            </a:r>
            <a:r>
              <a:rPr lang="en-US" dirty="0" err="1"/>
              <a:t>ar</a:t>
            </a:r>
            <a:r>
              <a:rPr lang="en-US" dirty="0"/>
              <a:t> </a:t>
            </a:r>
            <a:r>
              <a:rPr lang="en-US" dirty="0" err="1"/>
              <a:t>ökat</a:t>
            </a:r>
            <a:r>
              <a:rPr lang="en-US" dirty="0"/>
              <a:t> </a:t>
            </a:r>
            <a:r>
              <a:rPr lang="en-US" dirty="0" err="1"/>
              <a:t>från</a:t>
            </a:r>
            <a:r>
              <a:rPr lang="en-US" dirty="0"/>
              <a:t> 6 </a:t>
            </a:r>
            <a:r>
              <a:rPr lang="en-US" dirty="0" err="1"/>
              <a:t>procent</a:t>
            </a:r>
            <a:r>
              <a:rPr lang="en-US" dirty="0"/>
              <a:t> till 30 </a:t>
            </a:r>
            <a:r>
              <a:rPr lang="en-US" dirty="0" err="1"/>
              <a:t>procent</a:t>
            </a:r>
            <a:endParaRPr lang="en-US" dirty="0"/>
          </a:p>
          <a:p>
            <a:pPr marL="285750" indent="-285750">
              <a:buFont typeface="Arial" panose="020B0604020202020204" pitchFamily="34" charset="0"/>
              <a:buChar char="•"/>
            </a:pPr>
            <a:r>
              <a:rPr lang="sv-SE" dirty="0"/>
              <a:t>Endast ett mindre antal kommuner som svarat på undersökningen genomför analyser av risker för suicid vid platser, anläggningar eller byggnader i kommunen. </a:t>
            </a:r>
            <a:endParaRPr lang="en-US" dirty="0"/>
          </a:p>
        </p:txBody>
      </p:sp>
    </p:spTree>
    <p:extLst>
      <p:ext uri="{BB962C8B-B14F-4D97-AF65-F5344CB8AC3E}">
        <p14:creationId xmlns:p14="http://schemas.microsoft.com/office/powerpoint/2010/main" val="236188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57ADE6-26E7-34AD-27ED-E5747B36FAF8}"/>
              </a:ext>
            </a:extLst>
          </p:cNvPr>
          <p:cNvSpPr>
            <a:spLocks noGrp="1"/>
          </p:cNvSpPr>
          <p:nvPr>
            <p:ph type="title"/>
          </p:nvPr>
        </p:nvSpPr>
        <p:spPr/>
        <p:txBody>
          <a:bodyPr/>
          <a:lstStyle/>
          <a:p>
            <a:r>
              <a:rPr lang="sv-SE" dirty="0" err="1"/>
              <a:t>kOMMUNBAROMETER</a:t>
            </a:r>
            <a:r>
              <a:rPr lang="sv-SE" dirty="0"/>
              <a:t> – fler kommuner gör mer</a:t>
            </a:r>
          </a:p>
        </p:txBody>
      </p:sp>
      <p:graphicFrame>
        <p:nvGraphicFramePr>
          <p:cNvPr id="7" name="Platshållare för innehåll 6">
            <a:extLst>
              <a:ext uri="{FF2B5EF4-FFF2-40B4-BE49-F238E27FC236}">
                <a16:creationId xmlns:a16="http://schemas.microsoft.com/office/drawing/2014/main" id="{B80D5B2C-1BA6-2A00-0D87-F5B4D737C7CE}"/>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3" name="Bildobjekt 2">
            <a:extLst>
              <a:ext uri="{FF2B5EF4-FFF2-40B4-BE49-F238E27FC236}">
                <a16:creationId xmlns:a16="http://schemas.microsoft.com/office/drawing/2014/main" id="{A39AF88C-1924-16E5-FAAF-E7595ACB0EB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06317" y="647096"/>
            <a:ext cx="1265155" cy="242488"/>
          </a:xfrm>
          <a:prstGeom prst="rect">
            <a:avLst/>
          </a:prstGeom>
        </p:spPr>
      </p:pic>
    </p:spTree>
    <p:extLst>
      <p:ext uri="{BB962C8B-B14F-4D97-AF65-F5344CB8AC3E}">
        <p14:creationId xmlns:p14="http://schemas.microsoft.com/office/powerpoint/2010/main" val="57902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D5677D-36DC-96D3-5995-9ACC8CC5F8B6}"/>
              </a:ext>
            </a:extLst>
          </p:cNvPr>
          <p:cNvSpPr>
            <a:spLocks noGrp="1"/>
          </p:cNvSpPr>
          <p:nvPr>
            <p:ph type="title"/>
          </p:nvPr>
        </p:nvSpPr>
        <p:spPr/>
        <p:txBody>
          <a:bodyPr/>
          <a:lstStyle/>
          <a:p>
            <a:r>
              <a:rPr lang="sv-SE" dirty="0"/>
              <a:t>Fler kommuner gör mer </a:t>
            </a:r>
          </a:p>
        </p:txBody>
      </p:sp>
      <p:sp>
        <p:nvSpPr>
          <p:cNvPr id="6" name="Rectangle 5">
            <a:extLst>
              <a:ext uri="{FF2B5EF4-FFF2-40B4-BE49-F238E27FC236}">
                <a16:creationId xmlns:a16="http://schemas.microsoft.com/office/drawing/2014/main" id="{B1E83E58-04C6-4F02-D36E-DE6FAB803C14}"/>
              </a:ext>
            </a:extLst>
          </p:cNvPr>
          <p:cNvSpPr>
            <a:spLocks noChangeArrowheads="1"/>
          </p:cNvSpPr>
          <p:nvPr/>
        </p:nvSpPr>
        <p:spPr bwMode="auto">
          <a:xfrm>
            <a:off x="425506" y="1742424"/>
            <a:ext cx="15963357" cy="70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1028" name="Bildobjekt 1696675181">
            <a:extLst>
              <a:ext uri="{FF2B5EF4-FFF2-40B4-BE49-F238E27FC236}">
                <a16:creationId xmlns:a16="http://schemas.microsoft.com/office/drawing/2014/main" id="{96370438-6F1F-98E6-C1A0-E38ABFA29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70" y="1592493"/>
            <a:ext cx="10861013" cy="48644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AC6182A-16A0-96B5-BEBD-39CAEB5760A0}"/>
              </a:ext>
            </a:extLst>
          </p:cNvPr>
          <p:cNvSpPr>
            <a:spLocks noChangeArrowheads="1"/>
          </p:cNvSpPr>
          <p:nvPr/>
        </p:nvSpPr>
        <p:spPr bwMode="auto">
          <a:xfrm>
            <a:off x="600166" y="4477566"/>
            <a:ext cx="15963357" cy="4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407640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5F0174-2373-210E-E956-024C467F69F0}"/>
              </a:ext>
            </a:extLst>
          </p:cNvPr>
          <p:cNvSpPr>
            <a:spLocks noGrp="1"/>
          </p:cNvSpPr>
          <p:nvPr>
            <p:ph type="title"/>
          </p:nvPr>
        </p:nvSpPr>
        <p:spPr/>
        <p:txBody>
          <a:bodyPr/>
          <a:lstStyle/>
          <a:p>
            <a:r>
              <a:rPr lang="sv-SE" dirty="0"/>
              <a:t>Andel kommuner med handlingsplan</a:t>
            </a:r>
          </a:p>
        </p:txBody>
      </p:sp>
      <p:pic>
        <p:nvPicPr>
          <p:cNvPr id="5" name="Platshållare för innehåll 4" descr="En bild som visar text, skärmbild, diagram, nummer&#10;&#10;Automatiskt genererad beskrivning">
            <a:extLst>
              <a:ext uri="{FF2B5EF4-FFF2-40B4-BE49-F238E27FC236}">
                <a16:creationId xmlns:a16="http://schemas.microsoft.com/office/drawing/2014/main" id="{0BA8EC66-ED4A-6043-31C0-BE5853D6C2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60975"/>
            <a:ext cx="8911975" cy="4595972"/>
          </a:xfrm>
        </p:spPr>
      </p:pic>
    </p:spTree>
    <p:extLst>
      <p:ext uri="{BB962C8B-B14F-4D97-AF65-F5344CB8AC3E}">
        <p14:creationId xmlns:p14="http://schemas.microsoft.com/office/powerpoint/2010/main" val="4171345249"/>
      </p:ext>
    </p:extLst>
  </p:cSld>
  <p:clrMapOvr>
    <a:masterClrMapping/>
  </p:clrMapOvr>
</p:sld>
</file>

<file path=ppt/theme/theme1.xml><?xml version="1.0" encoding="utf-8"?>
<a:theme xmlns:a="http://schemas.openxmlformats.org/drawingml/2006/main" name="Office-tema">
  <a:themeElements>
    <a:clrScheme name="Suicide Zero">
      <a:dk1>
        <a:srgbClr val="000000"/>
      </a:dk1>
      <a:lt1>
        <a:srgbClr val="FFFFFF"/>
      </a:lt1>
      <a:dk2>
        <a:srgbClr val="005335"/>
      </a:dk2>
      <a:lt2>
        <a:srgbClr val="E7E6E6"/>
      </a:lt2>
      <a:accent1>
        <a:srgbClr val="00955E"/>
      </a:accent1>
      <a:accent2>
        <a:srgbClr val="005335"/>
      </a:accent2>
      <a:accent3>
        <a:srgbClr val="99DACC"/>
      </a:accent3>
      <a:accent4>
        <a:srgbClr val="B23A4D"/>
      </a:accent4>
      <a:accent5>
        <a:srgbClr val="E87F96"/>
      </a:accent5>
      <a:accent6>
        <a:srgbClr val="FFA1B6"/>
      </a:accent6>
      <a:hlink>
        <a:srgbClr val="00955E"/>
      </a:hlink>
      <a:folHlink>
        <a:srgbClr val="005335"/>
      </a:folHlink>
    </a:clrScheme>
    <a:fontScheme name="Suicide Zero Roboto">
      <a:majorFont>
        <a:latin typeface="Roboto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015822C-BD42-0A40-977D-89F1E781478D}" vid="{FADB212F-844E-5340-8F56-4F04879A65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7A6F40DECB99745A6BFFAC0E193B7BD" ma:contentTypeVersion="5" ma:contentTypeDescription="Skapa ett nytt dokument." ma:contentTypeScope="" ma:versionID="ca13e5203706d2067c948d01c35bd0d4">
  <xsd:schema xmlns:xsd="http://www.w3.org/2001/XMLSchema" xmlns:xs="http://www.w3.org/2001/XMLSchema" xmlns:p="http://schemas.microsoft.com/office/2006/metadata/properties" xmlns:ns2="00d4b987-c4d7-41df-8d8f-bd15b5ebb2df" xmlns:ns3="a14aa6f6-677e-48b5-a75c-5af26a5d9a28" targetNamespace="http://schemas.microsoft.com/office/2006/metadata/properties" ma:root="true" ma:fieldsID="f25295af032f3cc72779444e78c03d21" ns2:_="" ns3:_="">
    <xsd:import namespace="00d4b987-c4d7-41df-8d8f-bd15b5ebb2df"/>
    <xsd:import namespace="a14aa6f6-677e-48b5-a75c-5af26a5d9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4b987-c4d7-41df-8d8f-bd15b5ebb2df"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4aa6f6-677e-48b5-a75c-5af26a5d9a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E84CDB-B435-41E3-9327-C3500F373B0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5B62E30-ACA9-4427-9A15-77156B667C5C}">
  <ds:schemaRefs>
    <ds:schemaRef ds:uri="http://schemas.microsoft.com/sharepoint/v3/contenttype/forms"/>
  </ds:schemaRefs>
</ds:datastoreItem>
</file>

<file path=customXml/itemProps3.xml><?xml version="1.0" encoding="utf-8"?>
<ds:datastoreItem xmlns:ds="http://schemas.openxmlformats.org/officeDocument/2006/customXml" ds:itemID="{1BF5EDD5-1E56-488B-BF9D-296F790B5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d4b987-c4d7-41df-8d8f-bd15b5ebb2df"/>
    <ds:schemaRef ds:uri="a14aa6f6-677e-48b5-a75c-5af26a5d9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Suicide Zero Mall V004</Template>
  <TotalTime>71</TotalTime>
  <Words>883</Words>
  <Application>Microsoft Office PowerPoint</Application>
  <PresentationFormat>Bredbild</PresentationFormat>
  <Paragraphs>93</Paragraphs>
  <Slides>16</Slides>
  <Notes>3</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16</vt:i4>
      </vt:variant>
    </vt:vector>
  </HeadingPairs>
  <TitlesOfParts>
    <vt:vector size="25" baseType="lpstr">
      <vt:lpstr>Circular Std Book Italic</vt:lpstr>
      <vt:lpstr>Roboto Bold</vt:lpstr>
      <vt:lpstr>Hackney Vector</vt:lpstr>
      <vt:lpstr>Roboto</vt:lpstr>
      <vt:lpstr>CircularXX TT Book</vt:lpstr>
      <vt:lpstr>Arial</vt:lpstr>
      <vt:lpstr>Circular Std Book</vt:lpstr>
      <vt:lpstr>Calibri</vt:lpstr>
      <vt:lpstr>Office-tema</vt:lpstr>
      <vt:lpstr>PowerPoint-presentation</vt:lpstr>
      <vt:lpstr>Suicide zero</vt:lpstr>
      <vt:lpstr>Kommunerna har en nyckelroll</vt:lpstr>
      <vt:lpstr>Forskning om suicidprevention</vt:lpstr>
      <vt:lpstr>Multikomponentinsatser</vt:lpstr>
      <vt:lpstr>Fler kommuner gör mer</vt:lpstr>
      <vt:lpstr>kOMMUNBAROMETER – fler kommuner gör mer</vt:lpstr>
      <vt:lpstr>Fler kommuner gör mer </vt:lpstr>
      <vt:lpstr>Andel kommuner med handlingsplan</vt:lpstr>
      <vt:lpstr>Finns med i budget?</vt:lpstr>
      <vt:lpstr>Utbildar medarbetare</vt:lpstr>
      <vt:lpstr>Rutiner för suicidprevention</vt:lpstr>
      <vt:lpstr>Insatser i skolan</vt:lpstr>
      <vt:lpstr>Insatser i fysisk miljö</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Rickard Bracken</dc:creator>
  <cp:lastModifiedBy>Berg Carin - KOMF - Kommunikationsenhet</cp:lastModifiedBy>
  <cp:revision>1</cp:revision>
  <dcterms:created xsi:type="dcterms:W3CDTF">2024-01-31T12:53:17Z</dcterms:created>
  <dcterms:modified xsi:type="dcterms:W3CDTF">2024-03-22T12:24:18Z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0x010100C7A6F40DECB99745A6BFFAC0E193B7BD</vt:lpwstr>
  </property>
</Properties>
</file>