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54" r:id="rId2"/>
    <p:sldMasterId id="2147483771" r:id="rId3"/>
    <p:sldMasterId id="2147483788" r:id="rId4"/>
    <p:sldMasterId id="2147483805" r:id="rId5"/>
    <p:sldMasterId id="2147483931" r:id="rId6"/>
  </p:sldMasterIdLst>
  <p:notesMasterIdLst>
    <p:notesMasterId r:id="rId13"/>
  </p:notesMasterIdLst>
  <p:handoutMasterIdLst>
    <p:handoutMasterId r:id="rId14"/>
  </p:handoutMasterIdLst>
  <p:sldIdLst>
    <p:sldId id="346" r:id="rId7"/>
    <p:sldId id="392" r:id="rId8"/>
    <p:sldId id="393" r:id="rId9"/>
    <p:sldId id="394" r:id="rId10"/>
    <p:sldId id="395" r:id="rId11"/>
    <p:sldId id="396" r:id="rId12"/>
  </p:sldIdLst>
  <p:sldSz cx="12192000" cy="6858000"/>
  <p:notesSz cx="6797675" cy="9926638"/>
  <p:defaultTextStyle>
    <a:defPPr>
      <a:defRPr lang="sv-SE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7106E214-3BC2-42B8-9F3F-56E09FDF5A7A}">
          <p14:sldIdLst>
            <p14:sldId id="346"/>
            <p14:sldId id="392"/>
            <p14:sldId id="393"/>
            <p14:sldId id="394"/>
            <p14:sldId id="395"/>
            <p14:sldId id="396"/>
          </p14:sldIdLst>
        </p14:section>
        <p14:section name="Instruktioner" id="{BA9B4E2F-2749-4F34-A81E-E784FA97D3A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6A65"/>
    <a:srgbClr val="66D5DD"/>
    <a:srgbClr val="4ACD8C"/>
    <a:srgbClr val="55D7E0"/>
    <a:srgbClr val="6CD5DC"/>
    <a:srgbClr val="00B2BD"/>
    <a:srgbClr val="F08482"/>
    <a:srgbClr val="CC234D"/>
    <a:srgbClr val="05765C"/>
    <a:srgbClr val="D5E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6283" autoAdjust="0"/>
  </p:normalViewPr>
  <p:slideViewPr>
    <p:cSldViewPr showGuides="1">
      <p:cViewPr varScale="1">
        <p:scale>
          <a:sx n="99" d="100"/>
          <a:sy n="99" d="100"/>
        </p:scale>
        <p:origin x="7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B9444-33F6-4DFC-B0B9-0EEEC620C68C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6A5FD-DF4D-4303-9CDC-86A33396A7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1297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99165-6636-4C5C-B8C9-65540BE45768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C9DB3-508D-4A14-99FD-66E7CC7B30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849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C9DB3-508D-4A14-99FD-66E7CC7B30C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82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10725150" cy="504441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52625"/>
            <a:ext cx="7318375" cy="39195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3405"/>
              <a:ext cx="1408969" cy="42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4097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22944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57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447915A3-8C8B-BAD4-838F-64AE1398BE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3792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73038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8851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56225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8B675DC-7AEA-3975-7689-51BCF62158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99725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5C6F5B2-CE4A-F012-97C3-DFAC84F6E0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52625"/>
            <a:ext cx="9267475" cy="44148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584FF44-22A1-673B-38CB-CBCB841DA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521D52F4-013B-452D-0D84-9766620B73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6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C1A22A3-49BC-1067-E8BE-14409FB3F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D13336A6-D38F-C1CF-275A-280E01FC7C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935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B424265-F12E-4F42-D7CD-99C5E9B9C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5948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71336C-E51B-DFCD-704F-8E4FE6CEEE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63748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21917E-410B-046B-0520-62B15F109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76984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0D37BD-7AB4-E647-9D38-54FA77E69A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7194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424B76-8B89-49A8-36B0-F8DED17B5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2607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05150"/>
            <a:ext cx="7316250" cy="27701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56946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 t="30017" b="14344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F0EFDAD0-AE77-CEBD-3F70-45812719975D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5CDBB30-9969-E66E-D0F7-3C76A07A0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AB90C85-41D0-E14D-A7A1-CC13D6D1E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61872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6313"/>
            <a:ext cx="5610225" cy="53848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404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8C17E10-3856-1BDC-5CB3-A963E71065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594B302-6DF9-ABC7-7E3D-F0BD377916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923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733761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91955F11-8C42-FD54-DF44-2CEFA8EB382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FDFD7733-AB0C-4D9E-7D88-D09348D7E9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A910BBDD-C1A8-BE07-7CE3-0CD23FA586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C597F4E3-0946-4B5E-F497-B9F74F8D94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2C3AD355-56F6-2E54-4116-697F3B84B7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ECF4BC9-120E-09DE-D63B-CE2F7EA07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C91C87C-F83F-265D-B831-8065DA6776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6807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605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519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9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861386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5" y="2675530"/>
              <a:ext cx="3319108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0947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97343" y="5875338"/>
            <a:ext cx="11215231" cy="49839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1963738"/>
            <a:ext cx="7316787" cy="3911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6277"/>
              <a:ext cx="1405655" cy="424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8350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894872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6B301DFC-029D-7236-EDFF-0EF5CDF713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43671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5346C829-8ED1-1070-A24E-D8C30531CE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3954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82462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3670401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BD28C10-0B4B-2DE0-0689-B59E75B091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69742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3D831EC7-FDC5-5C48-EBD1-3B00FC69F3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61508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B6E7C836-5B9F-43C2-3E8A-DA071927C8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2571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2294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278A416D-84CD-59C7-2075-4D39958369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53860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092187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1618990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4B4350-362A-E674-1C67-93DBF59DD8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52323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949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81B9D4-0010-24CC-4AA5-E0082B01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1410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095624"/>
            <a:ext cx="7316250" cy="27797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8132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3" b="1367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F9A2D0F-7384-2C8F-4DF4-54E8339B2E63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4C13121-0328-C294-81ED-F412F1D0B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D2B40FE-478E-6B4A-B847-138192132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60236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979487"/>
            <a:ext cx="5853111" cy="538638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798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256621-2F68-700E-93BE-85FB13CF7F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B772779-46B5-2BEE-A318-35AA49595FF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616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162956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8A89C289-5B7E-7C13-0105-332EB819AC2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541F81D4-81DA-4490-BE0B-70905D257A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FD41B76B-C9DD-FD3E-F272-7D5A7521E6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0B6BFFBE-7A49-6DF3-DAA2-2FF5C3F88C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7FFFE0B-7567-1DE7-61FE-EFCCEE4D90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22C284B-7043-2F74-D99A-D41893BA1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6C29963D-CCB2-614D-78B3-2F8B416099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02472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131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0501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555926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3" y="2675530"/>
              <a:ext cx="3319111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458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4ACD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8" y="5872163"/>
            <a:ext cx="9284220" cy="492126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1963739"/>
            <a:ext cx="7313612" cy="39084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263352" y="260648"/>
            <a:ext cx="1977638" cy="97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" y="490538"/>
            <a:ext cx="1424144" cy="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0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53491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8863D685-3D29-A778-DBA3-16A1845BD8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174870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357A5C33-AE27-6F71-08D1-F7646F7DF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7C16C08F-666B-9A4B-E26A-7486E3968B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01026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AAF5C-B00A-6D8B-3BB4-64C080674B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0148316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57246EC-6359-BDE7-6775-38A4A5F5D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0165200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9BE0408-5095-0205-A3B5-F0748C695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15924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A058366-F039-B7B2-FE73-938867F18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333A30FB-9470-F99A-331A-A51CA1EC74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389272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FFD1A1A-BD14-6185-2EE9-56B98B40D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AE5C89B6-BCFF-DB2A-CC5B-A981B6305A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408969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DE53800-A254-CB36-BF1A-66C3AB69A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956A1397-C7E1-A780-92FF-F2E7266CDD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74413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D236337-A767-EDE0-2E1F-F53F428FA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4851753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928885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C16758-4996-87AE-5F65-7B787991C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4962185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9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868252-7071-848B-A313-EA3C525586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384570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48025"/>
            <a:ext cx="7316250" cy="26273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2570527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3" b="1426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0774EEF-7DBD-6B2A-69CC-0D5D1ACD639A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7018D17-6415-922A-16EE-CDE7FCCFD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00D2C0B-1A2F-8F1A-BC9B-BD93EBC46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8787047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981075"/>
            <a:ext cx="5849936" cy="53832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927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DF912E7-8EC8-8690-1CF3-0724D89D4D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DB39755-C910-AB65-45DA-F27F5E5B49D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667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333831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00E5C343-D820-F671-20BE-7E86876C80D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D8C877A7-DFE2-7199-7696-B593EB476F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117A749-719D-7123-5B93-46534EF28F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8E36BC24-423A-9533-9C5C-E2D879FFFA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3D779E6-9CFF-0A51-9E8D-9FD676942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51677A-74F8-6A8D-1C3B-D80257E6F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4867ECD-6CAB-1869-E647-03EE1A2B32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1543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094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6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6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55935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99406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9282633" cy="48895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7"/>
            <a:ext cx="7410450" cy="388302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1" y="548680"/>
              <a:ext cx="1408969" cy="425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070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005276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E6AE315-AD6D-6B13-C8A2-6B0B62B28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1B280081-3035-1F92-DAEC-551EBA66CD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52954"/>
            <a:ext cx="9267475" cy="47113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539654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0ECD71E-8CAD-E927-325C-07BC2512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125369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DE5EC6-4A85-07B5-0C86-190556386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055447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6EB146A-792A-FD16-0AE4-52A383232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3151865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EA117D5-57B1-2598-9395-08264AF09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9724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0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9631866-DBAA-BF17-38B5-6874CE7C4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682710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8934F26-51BB-C855-1585-0F240AB30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216565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6715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31CD23B-8091-644D-9184-E37EB5EA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41906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5DEEED69-8A1D-D3DD-DD09-5CB705D24C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8267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BC6495D-7E33-A243-0792-7BAE3F739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29497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41944C-26F4-94F4-2D57-69D27A231F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708885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BE404C-35C9-7A78-0D73-2DD32A09AB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401564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E3D6EE-03CF-7EED-C401-55D95E6F3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124936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63900"/>
            <a:ext cx="7316250" cy="26114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608102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8" b="13913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E3DB8E86-E2D9-3075-52BB-BFA7635C9ADE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6CC5FAC-A5FA-1BE6-D6D6-4D5CCB33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D9A470B-1249-50F6-81AA-206F258E7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120809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7"/>
            <a:ext cx="5848350" cy="538162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4970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3173A9A-CBE7-7C79-5BA9-DBDA78EF01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0D6B33A-CDCD-D54E-D185-EB4DF8EA3D3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7889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622072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EB4C8A1-FD4B-BA16-B494-9FB01A4D14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963A9804-21F0-A758-DDC6-6A889B7BE1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D10CB29-C261-102B-6644-6DE0A83CEE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FD7F2D97-5790-5DDB-4229-9889D11824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DD566D57-2E54-FAE5-0E96-CA6C473ED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5E91D9D-613B-0255-3966-05FFCBA2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259" y="490539"/>
            <a:ext cx="11236813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855202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478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4609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9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1836290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848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86158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43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5218097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014048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06354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7010638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91024" y="1628800"/>
            <a:ext cx="3414975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2087720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 userDrawn="1">
            <p:ph type="ctrTitle" hasCustomPrompt="1"/>
          </p:nvPr>
        </p:nvSpPr>
        <p:spPr>
          <a:xfrm>
            <a:off x="485775" y="404664"/>
            <a:ext cx="11220450" cy="706214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400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96633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2150"/>
            <a:ext cx="9267475" cy="440213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</p:spTree>
    <p:extLst>
      <p:ext uri="{BB962C8B-B14F-4D97-AF65-F5344CB8AC3E}">
        <p14:creationId xmlns:p14="http://schemas.microsoft.com/office/powerpoint/2010/main" val="24120807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088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399045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0812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402086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25095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502593" y="490538"/>
            <a:ext cx="5838663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210508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4423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9821047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14675"/>
            <a:ext cx="7316250" cy="276066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2215629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1" b="22041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13B4ED3C-F589-FBA3-627A-EB7C3B64E912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5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6391CFA-A753-FBA4-1654-9C8E00D6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9D68A3-B502-DA98-6605-B3E03BFC9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5173531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8"/>
            <a:ext cx="5856288" cy="53881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568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lång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8029D30D-39B4-E9C9-0271-D845AFB226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555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med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4406F733-691C-8052-BE0B-F8123BCF08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227136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2AE7CF5-8FC6-61F4-2BFB-76325C576C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8"/>
            <a:ext cx="11220450" cy="646329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  <a:latin typeface="+mj-lt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2FD9F48-B06D-0397-D918-E23F93C16C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A22312A4-2D43-7FEC-D83A-BA513FC0DE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id="{F5858ED6-A0F2-D10C-1378-D74A6102DE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8" name="Platshållare för bild 3">
            <a:extLst>
              <a:ext uri="{FF2B5EF4-FFF2-40B4-BE49-F238E27FC236}">
                <a16:creationId xmlns:a16="http://schemas.microsoft.com/office/drawing/2014/main" id="{3AF5F1DE-F68C-15A1-C95A-61BBC0C147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93674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240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9765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2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347322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444" y="2786803"/>
            <a:ext cx="3321577" cy="10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971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9961397C-706D-4EB8-B1E1-D1B680D284C3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7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B6F81-747A-40C6-B81B-62F051B20082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78557"/>
      </p:ext>
    </p:extLst>
  </p:cSld>
  <p:clrMapOvr>
    <a:masterClrMapping/>
  </p:clrMapOvr>
  <p:hf sldNum="0"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B19E114-DE0F-4D79-972B-16F4D1534B50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9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4ACAC3-7932-4379-B917-F7F78C6F24BE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2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srubri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B9144B-27A2-4831-A05B-9434A462331E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26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5950-DBB3-436C-A1DD-7D3C30A336E3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sv-SE"/>
              <a:t>Klicka här för att ändra format på bakgrundstexten</a:t>
            </a:r>
          </a:p>
          <a:p>
            <a:pPr marL="228600" lvl="1" indent="-228600"/>
            <a:r>
              <a:rPr lang="sv-SE"/>
              <a:t>Nivå två</a:t>
            </a:r>
          </a:p>
          <a:p>
            <a:pPr marL="228600" lvl="2" indent="-228600"/>
            <a:r>
              <a:rPr lang="sv-SE"/>
              <a:t>Nivå tre</a:t>
            </a:r>
          </a:p>
          <a:p>
            <a:pPr marL="228600" lvl="3" indent="-228600"/>
            <a:r>
              <a:rPr lang="sv-SE"/>
              <a:t>Nivå fyra</a:t>
            </a:r>
          </a:p>
          <a:p>
            <a:pPr marL="228600" lvl="4" indent="-228600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DF8E-0DD2-43D3-8D07-9F3C411EACC9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29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97BB-FABD-465F-A92A-114DD4401A7A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60153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6678-B47B-4355-B5D6-D7B9669114D3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99628"/>
      </p:ext>
    </p:extLst>
  </p:cSld>
  <p:clrMapOvr>
    <a:masterClrMapping/>
  </p:clrMapOvr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C4801C4-BD33-47CA-B204-FEE9BA7A0B92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04926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BBC631-32E9-41B5-A4D6-F9BADFAA6AF1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21697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4DF367-E34D-4C28-A660-DCABBED01BCF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2053889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5489A3B8-AADB-439D-85B5-E9ACAFD37972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387025"/>
      </p:ext>
    </p:extLst>
  </p:cSld>
  <p:clrMapOvr>
    <a:masterClrMapping/>
  </p:clrMapOvr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399-DE27-4A8B-8419-0512D16F4926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61846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9F43114-67DF-4FA3-9285-385EAC7FCBCA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45954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B0B5C10-8896-4A25-9ADC-0DE16BEA40F9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627746"/>
      </p:ext>
    </p:extLst>
  </p:cSld>
  <p:clrMapOvr>
    <a:masterClrMapping/>
  </p:clrMapOvr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70D4BFA2-1BB9-40F7-B5CD-27AF3FC15B4F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8953163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CB68-2046-4562-B6CE-CDFAB3DC51F3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86431"/>
      </p:ext>
    </p:extLst>
  </p:cSld>
  <p:clrMapOvr>
    <a:masterClrMapping/>
  </p:clrMapOvr>
  <p:hf sldNum="0" hdr="0" ftr="0" dt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B35E-97D9-4AD8-9F03-F1A28F5EDD3F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8329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C429-4D23-430E-9EDF-7373AE75BFEE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60024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E6B9-2D9C-4660-92C5-78965463CC8F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8199"/>
      </p:ext>
    </p:extLst>
  </p:cSld>
  <p:clrMapOvr>
    <a:masterClrMapping/>
  </p:clrMapOvr>
  <p:hf sldNum="0" hdr="0" ftr="0" dt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9CE9-04E1-4A30-9610-62B3B25B32C1}" type="datetime1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17802"/>
      </p:ext>
    </p:extLst>
  </p:cSld>
  <p:clrMapOvr>
    <a:masterClrMapping/>
  </p:clrMapOvr>
  <p:hf sldNum="0" hdr="0" ftr="0" dt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DEDC-8F58-44F8-A177-8A00C8A4C6DB}" type="datetime1">
              <a:rPr lang="en-US" smtClean="0"/>
              <a:t>10/20/2026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79088"/>
      </p:ext>
    </p:extLst>
  </p:cSld>
  <p:clrMapOvr>
    <a:masterClrMapping/>
  </p:clrMapOvr>
  <p:hf sldNum="0" hdr="0" ftr="0" dt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95DE8-BB4A-408C-A60C-374B496D02BA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72320"/>
      </p:ext>
    </p:extLst>
  </p:cSld>
  <p:clrMapOvr>
    <a:masterClrMapping/>
  </p:clrMapOvr>
  <p:hf sldNum="0" hdr="0" ftr="0" dt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9DBE-31FF-4D71-B719-92EBAC3193CE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27835"/>
      </p:ext>
    </p:extLst>
  </p:cSld>
  <p:clrMapOvr>
    <a:masterClrMapping/>
  </p:clrMapOvr>
  <p:hf sldNum="0" hdr="0" ftr="0" dt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CF504-FC97-4D7A-ADA4-4D7971A47BF8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28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D06E-1834-4525-8B00-CED1355A3638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74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6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70462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26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33.xml"/><Relationship Id="rId21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5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23" Type="http://schemas.openxmlformats.org/officeDocument/2006/relationships/slideLayout" Target="../slideLayouts/slideLayout153.xml"/><Relationship Id="rId28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Relationship Id="rId22" Type="http://schemas.openxmlformats.org/officeDocument/2006/relationships/slideLayout" Target="../slideLayouts/slideLayout152.xml"/><Relationship Id="rId27" Type="http://schemas.openxmlformats.org/officeDocument/2006/relationships/slideLayout" Target="../slideLayouts/slideLayout157.xml"/><Relationship Id="rId30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88950"/>
            <a:ext cx="11225213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1"/>
            <a:ext cx="9267475" cy="474025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63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927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748" r:id="rId18"/>
    <p:sldLayoutId id="2147483750" r:id="rId19"/>
    <p:sldLayoutId id="2147483902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735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8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7" userDrawn="1">
          <p15:clr>
            <a:srgbClr val="F26B43"/>
          </p15:clr>
        </p15:guide>
        <p15:guide id="8" orient="horz" pos="615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4" userDrawn="1">
          <p15:clr>
            <a:srgbClr val="F26B43"/>
          </p15:clr>
        </p15:guide>
        <p15:guide id="12" orient="horz" pos="2466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6" userDrawn="1">
          <p15:clr>
            <a:srgbClr val="F26B43"/>
          </p15:clr>
        </p15:guide>
        <p15:guide id="15" pos="4916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3988" userDrawn="1">
          <p15:clr>
            <a:srgbClr val="F26B43"/>
          </p15:clr>
        </p15:guide>
        <p15:guide id="18" pos="5216" userDrawn="1">
          <p15:clr>
            <a:srgbClr val="F26B43"/>
          </p15:clr>
        </p15:guide>
        <p15:guide id="19" pos="3680" userDrawn="1">
          <p15:clr>
            <a:srgbClr val="F26B43"/>
          </p15:clr>
        </p15:guide>
        <p15:guide id="20" pos="2768" userDrawn="1">
          <p15:clr>
            <a:srgbClr val="F26B43"/>
          </p15:clr>
        </p15:guide>
        <p15:guide id="21" orient="horz" pos="9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8" y="488951"/>
            <a:ext cx="11228387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4189" y="1628800"/>
            <a:ext cx="9269062" cy="474024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8802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73" r:id="rId9"/>
    <p:sldLayoutId id="2147483926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765" r:id="rId18"/>
    <p:sldLayoutId id="2147483766" r:id="rId19"/>
    <p:sldLayoutId id="2147483901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770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10" userDrawn="1">
          <p15:clr>
            <a:srgbClr val="F26B43"/>
          </p15:clr>
        </p15:guide>
        <p15:guide id="7" pos="7378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2764" userDrawn="1">
          <p15:clr>
            <a:srgbClr val="F26B43"/>
          </p15:clr>
        </p15:guide>
        <p15:guide id="18" pos="3683" userDrawn="1">
          <p15:clr>
            <a:srgbClr val="F26B43"/>
          </p15:clr>
        </p15:guide>
        <p15:guide id="19" pos="3992" userDrawn="1">
          <p15:clr>
            <a:srgbClr val="F26B43"/>
          </p15:clr>
        </p15:guide>
        <p15:guide id="20" pos="5222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9" y="490539"/>
            <a:ext cx="11229974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7837" y="1628801"/>
            <a:ext cx="9275413" cy="4735488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0072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82" r:id="rId9"/>
    <p:sldLayoutId id="2147483925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782" r:id="rId18"/>
    <p:sldLayoutId id="2147483783" r:id="rId19"/>
    <p:sldLayoutId id="2147483900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787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9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3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2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8" userDrawn="1">
          <p15:clr>
            <a:srgbClr val="F26B43"/>
          </p15:clr>
        </p15:guide>
        <p15:guide id="18" pos="3686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3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898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91" r:id="rId9"/>
    <p:sldLayoutId id="2147483924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799" r:id="rId18"/>
    <p:sldLayoutId id="2147483800" r:id="rId19"/>
    <p:sldLayoutId id="2147483801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804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2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7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6" userDrawn="1">
          <p15:clr>
            <a:srgbClr val="F26B43"/>
          </p15:clr>
        </p15:guide>
        <p15:guide id="18" pos="3681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4" userDrawn="1">
          <p15:clr>
            <a:srgbClr val="F26B43"/>
          </p15:clr>
        </p15:guide>
        <p15:guide id="21" orient="horz" pos="93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4142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29" r:id="rId2"/>
    <p:sldLayoutId id="2147483808" r:id="rId3"/>
    <p:sldLayoutId id="2147483809" r:id="rId4"/>
    <p:sldLayoutId id="2147483810" r:id="rId5"/>
    <p:sldLayoutId id="2147483830" r:id="rId6"/>
    <p:sldLayoutId id="2147483824" r:id="rId7"/>
    <p:sldLayoutId id="2147483822" r:id="rId8"/>
    <p:sldLayoutId id="2147483826" r:id="rId9"/>
    <p:sldLayoutId id="2147483923" r:id="rId10"/>
    <p:sldLayoutId id="2147483833" r:id="rId11"/>
    <p:sldLayoutId id="2147483813" r:id="rId12"/>
    <p:sldLayoutId id="2147483811" r:id="rId13"/>
    <p:sldLayoutId id="2147483814" r:id="rId14"/>
    <p:sldLayoutId id="2147483812" r:id="rId15"/>
    <p:sldLayoutId id="2147483827" r:id="rId16"/>
    <p:sldLayoutId id="2147483828" r:id="rId17"/>
    <p:sldLayoutId id="2147483816" r:id="rId18"/>
    <p:sldLayoutId id="2147483817" r:id="rId19"/>
    <p:sldLayoutId id="2147483818" r:id="rId20"/>
    <p:sldLayoutId id="2147483832" r:id="rId21"/>
    <p:sldLayoutId id="2147483823" r:id="rId22"/>
    <p:sldLayoutId id="2147483820" r:id="rId23"/>
    <p:sldLayoutId id="2147483807" r:id="rId24"/>
    <p:sldLayoutId id="2147483835" r:id="rId25"/>
    <p:sldLayoutId id="2147483821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3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6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86" userDrawn="1">
          <p15:clr>
            <a:srgbClr val="F26B43"/>
          </p15:clr>
        </p15:guide>
        <p15:guide id="12" orient="horz" pos="2470" userDrawn="1">
          <p15:clr>
            <a:srgbClr val="F26B43"/>
          </p15:clr>
        </p15:guide>
        <p15:guide id="13" pos="614" userDrawn="1">
          <p15:clr>
            <a:srgbClr val="F26B43"/>
          </p15:clr>
        </p15:guide>
        <p15:guide id="14" pos="3684" userDrawn="1">
          <p15:clr>
            <a:srgbClr val="F26B43"/>
          </p15:clr>
        </p15:guide>
        <p15:guide id="15" pos="3995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457" userDrawn="1">
          <p15:clr>
            <a:srgbClr val="F26B43"/>
          </p15:clr>
        </p15:guide>
        <p15:guide id="18" pos="5222" userDrawn="1">
          <p15:clr>
            <a:srgbClr val="F26B43"/>
          </p15:clr>
        </p15:guide>
        <p15:guide id="19" pos="4913" userDrawn="1">
          <p15:clr>
            <a:srgbClr val="F26B43"/>
          </p15:clr>
        </p15:guide>
        <p15:guide id="20" pos="2766" userDrawn="1">
          <p15:clr>
            <a:srgbClr val="F26B43"/>
          </p15:clr>
        </p15:guide>
        <p15:guide id="21" orient="horz" pos="925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0C9DF407-AAD9-4F9F-B512-267BEB339CF5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55" r:id="rId24"/>
    <p:sldLayoutId id="2147483956" r:id="rId25"/>
    <p:sldLayoutId id="2147483957" r:id="rId26"/>
    <p:sldLayoutId id="2147483958" r:id="rId27"/>
    <p:sldLayoutId id="2147483959" r:id="rId28"/>
    <p:sldLayoutId id="2147483960" r:id="rId2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  <p15:guide id="32" orient="horz" pos="1853" userDrawn="1">
          <p15:clr>
            <a:srgbClr val="F26B43"/>
          </p15:clr>
        </p15:guide>
        <p15:guide id="33" orient="horz" pos="309" userDrawn="1">
          <p15:clr>
            <a:srgbClr val="F26B43"/>
          </p15:clr>
        </p15:guide>
        <p15:guide id="34" pos="306" userDrawn="1">
          <p15:clr>
            <a:srgbClr val="F26B43"/>
          </p15:clr>
        </p15:guide>
        <p15:guide id="35" orient="horz" pos="1236" userDrawn="1">
          <p15:clr>
            <a:srgbClr val="F26B43"/>
          </p15:clr>
        </p15:guide>
        <p15:guide id="36" orient="horz" pos="4009" userDrawn="1">
          <p15:clr>
            <a:srgbClr val="F26B43"/>
          </p15:clr>
        </p15:guide>
        <p15:guide id="37" pos="7374" userDrawn="1">
          <p15:clr>
            <a:srgbClr val="F26B43"/>
          </p15:clr>
        </p15:guide>
        <p15:guide id="38" orient="horz" pos="617" userDrawn="1">
          <p15:clr>
            <a:srgbClr val="F26B43"/>
          </p15:clr>
        </p15:guide>
        <p15:guide id="39" orient="horz" pos="3701" userDrawn="1">
          <p15:clr>
            <a:srgbClr val="F26B43"/>
          </p15:clr>
        </p15:guide>
        <p15:guide id="40" orient="horz" pos="3086" userDrawn="1">
          <p15:clr>
            <a:srgbClr val="F26B43"/>
          </p15:clr>
        </p15:guide>
        <p15:guide id="41" orient="horz" pos="2470" userDrawn="1">
          <p15:clr>
            <a:srgbClr val="F26B43"/>
          </p15:clr>
        </p15:guide>
        <p15:guide id="42" pos="614" userDrawn="1">
          <p15:clr>
            <a:srgbClr val="F26B43"/>
          </p15:clr>
        </p15:guide>
        <p15:guide id="43" pos="3684" userDrawn="1">
          <p15:clr>
            <a:srgbClr val="F26B43"/>
          </p15:clr>
        </p15:guide>
        <p15:guide id="44" pos="3995" userDrawn="1">
          <p15:clr>
            <a:srgbClr val="F26B43"/>
          </p15:clr>
        </p15:guide>
        <p15:guide id="45" pos="7064" userDrawn="1">
          <p15:clr>
            <a:srgbClr val="F26B43"/>
          </p15:clr>
        </p15:guide>
        <p15:guide id="46" pos="2457" userDrawn="1">
          <p15:clr>
            <a:srgbClr val="F26B43"/>
          </p15:clr>
        </p15:guide>
        <p15:guide id="47" pos="5222" userDrawn="1">
          <p15:clr>
            <a:srgbClr val="F26B43"/>
          </p15:clr>
        </p15:guide>
        <p15:guide id="48" pos="4913" userDrawn="1">
          <p15:clr>
            <a:srgbClr val="F26B43"/>
          </p15:clr>
        </p15:guide>
        <p15:guide id="49" pos="2766" userDrawn="1">
          <p15:clr>
            <a:srgbClr val="F26B43"/>
          </p15:clr>
        </p15:guide>
        <p15:guide id="50" orient="horz" pos="9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se/url?sa=i&amp;rct=j&amp;q=&amp;esrc=s&amp;source=images&amp;cd=&amp;cad=rja&amp;uact=8&amp;ved=0CAcQjRw&amp;url=http://allers.se/tvatta-handerna/&amp;ei=Ka6bVdGJC8P_ygPl_a2wCg&amp;bvm=bv.96952980,d.bGQ&amp;psig=AFQjCNENL69I4w6HZU5YoP7Z9_sdE9luvg&amp;ust=1436352421470201" TargetMode="Externa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867D255-92D0-9DB3-C99D-2B1A7D1B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2276872"/>
            <a:ext cx="7344816" cy="3672408"/>
          </a:xfrm>
        </p:spPr>
        <p:txBody>
          <a:bodyPr>
            <a:normAutofit fontScale="90000"/>
          </a:bodyPr>
          <a:lstStyle/>
          <a:p>
            <a:br>
              <a:rPr lang="sv-SE" sz="6000" dirty="0"/>
            </a:br>
            <a:br>
              <a:rPr lang="sv-SE" sz="6000" dirty="0"/>
            </a:br>
            <a:r>
              <a:rPr lang="sv-SE" sz="6700" dirty="0"/>
              <a:t>Handhygien</a:t>
            </a:r>
            <a:br>
              <a:rPr lang="sv-SE" sz="6000" dirty="0"/>
            </a:br>
            <a:br>
              <a:rPr lang="sv-SE" sz="6000" dirty="0"/>
            </a:br>
            <a:r>
              <a:rPr lang="sv-SE" sz="3600" dirty="0"/>
              <a:t>Smittskyddsenheten</a:t>
            </a:r>
            <a:br>
              <a:rPr lang="sv-SE" sz="6000" dirty="0"/>
            </a:b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25201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6C106EA5-C527-8C89-FCBA-6C51C4E95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808" y="764704"/>
            <a:ext cx="7315200" cy="55995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4000" b="1" dirty="0"/>
              <a:t>Händerna är våra största smittspridare!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Tvål och vatten: </a:t>
            </a:r>
          </a:p>
          <a:p>
            <a:pPr marL="0" indent="0">
              <a:buNone/>
            </a:pPr>
            <a:endParaRPr lang="sv-SE" b="1" dirty="0"/>
          </a:p>
          <a:p>
            <a:r>
              <a:rPr lang="sv-SE" dirty="0"/>
              <a:t>Är tillräckligt i de flesta situationer utanför sjukvården. </a:t>
            </a:r>
          </a:p>
          <a:p>
            <a:r>
              <a:rPr lang="sv-SE" dirty="0"/>
              <a:t>Är ett effektivt sätt att få händerna rena från smuts,   fett och smittämnen. Använd flytande tvål, löddra in händerna ordentligt, skölj med rinnande vatten och torka torrt med pappershandduk.</a:t>
            </a:r>
          </a:p>
          <a:p>
            <a:r>
              <a:rPr lang="sv-SE" dirty="0"/>
              <a:t>Det räcker inte att skölja av händerna med vatten. Då    försvinner enbart lös smuts.</a:t>
            </a:r>
          </a:p>
          <a:p>
            <a:r>
              <a:rPr lang="sv-SE" dirty="0"/>
              <a:t>Handsprit kan ersätta tvål och vatten när vatten inte finns att tillgå, till exempel vid utevistelse.</a:t>
            </a:r>
          </a:p>
          <a:p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511C3190-B2D5-A3F2-4DCC-1CF86FEB30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847" y="692696"/>
            <a:ext cx="3312367" cy="2176662"/>
          </a:xfrm>
        </p:spPr>
        <p:txBody>
          <a:bodyPr/>
          <a:lstStyle/>
          <a:p>
            <a:r>
              <a:rPr lang="sv-SE" dirty="0"/>
              <a:t>  Varför handhygien?</a:t>
            </a:r>
          </a:p>
        </p:txBody>
      </p:sp>
      <p:pic>
        <p:nvPicPr>
          <p:cNvPr id="3" name="Picture 11" descr="C:\Users\am07263\AppData\Local\Microsoft\Windows\Temporary Internet Files\Content.IE5\50OXCMPM\250px-Cuci_tangan_pakai_sabun[1].jpg">
            <a:extLst>
              <a:ext uri="{FF2B5EF4-FFF2-40B4-BE49-F238E27FC236}">
                <a16:creationId xmlns:a16="http://schemas.microsoft.com/office/drawing/2014/main" id="{B89562D7-0149-15F2-547E-72D8062A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47" y="2780928"/>
            <a:ext cx="313254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4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57BEC2-48EC-80E3-763F-65E1590EE5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923302"/>
            <a:ext cx="2945929" cy="246368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Handtvätt med tvål och vatten</a:t>
            </a:r>
          </a:p>
          <a:p>
            <a:endParaRPr lang="sv-SE" dirty="0"/>
          </a:p>
        </p:txBody>
      </p:sp>
      <p:pic>
        <p:nvPicPr>
          <p:cNvPr id="6" name="Picture 4" descr="http://allers.se/files/2014/10/Tvatta-handerna-430x287.jpg">
            <a:hlinkClick r:id="rId2"/>
            <a:extLst>
              <a:ext uri="{FF2B5EF4-FFF2-40B4-BE49-F238E27FC236}">
                <a16:creationId xmlns:a16="http://schemas.microsoft.com/office/drawing/2014/main" id="{E0A43F1E-1AA5-A6E4-0CA3-2B9CD674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9"/>
          <a:stretch>
            <a:fillRect/>
          </a:stretch>
        </p:blipFill>
        <p:spPr bwMode="auto">
          <a:xfrm>
            <a:off x="4799856" y="965315"/>
            <a:ext cx="3779493" cy="244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latshållare för bild 2">
            <a:extLst>
              <a:ext uri="{FF2B5EF4-FFF2-40B4-BE49-F238E27FC236}">
                <a16:creationId xmlns:a16="http://schemas.microsoft.com/office/drawing/2014/main" id="{CA39AC6B-47D0-5506-DA06-2EAC9CD1E7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0" r="960"/>
          <a:stretch>
            <a:fillRect/>
          </a:stretch>
        </p:blipFill>
        <p:spPr>
          <a:xfrm>
            <a:off x="6960096" y="3715688"/>
            <a:ext cx="4032448" cy="244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06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FE36C113-5ABF-2FA0-BBA2-58B42B81B272}"/>
              </a:ext>
            </a:extLst>
          </p:cNvPr>
          <p:cNvSpPr txBox="1"/>
          <p:nvPr/>
        </p:nvSpPr>
        <p:spPr>
          <a:xfrm>
            <a:off x="4439816" y="836712"/>
            <a:ext cx="5976664" cy="587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För att underlätta följsamhet: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 till att tvål, engångshanddukar och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handskar finns nära till hands där de ska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användas annars är det lätt att hoppa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över vissa moment.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Sätt gärna upp tvål, handdesinfektion,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sv-S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ytdesinfektion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och handskar på väggen.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400" dirty="0">
                <a:solidFill>
                  <a:prstClr val="black"/>
                </a:solidFill>
                <a:latin typeface="Arial"/>
              </a:rPr>
              <a:t>Bakterier trivs och frodas under långa naglar och smycken. 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2400" dirty="0">
                <a:solidFill>
                  <a:prstClr val="black"/>
                </a:solidFill>
                <a:latin typeface="Arial"/>
              </a:rPr>
              <a:t>   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05565D8-9517-6054-44DD-758983D4C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42" y="1371201"/>
            <a:ext cx="3317521" cy="20577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1D1BFB9-0134-3A29-6111-E26489904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00" y="3933056"/>
            <a:ext cx="3290673" cy="20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8BE5D158-3F4F-4E0B-7D44-2F08415C4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2400" b="1" dirty="0"/>
              <a:t>När ska man tvätta händerna?</a:t>
            </a:r>
          </a:p>
          <a:p>
            <a:pPr marL="0" indent="0">
              <a:buNone/>
            </a:pPr>
            <a:endParaRPr lang="sv-SE" sz="2000" b="1" dirty="0"/>
          </a:p>
          <a:p>
            <a:pPr marL="0" indent="0">
              <a:buNone/>
            </a:pPr>
            <a:r>
              <a:rPr lang="sv-SE" sz="2000" b="1" dirty="0"/>
              <a:t>Efter:</a:t>
            </a:r>
          </a:p>
          <a:p>
            <a:r>
              <a:rPr lang="sv-SE" sz="2000" b="1" dirty="0"/>
              <a:t>Toalettbesök, blöjbyte</a:t>
            </a:r>
          </a:p>
          <a:p>
            <a:r>
              <a:rPr lang="sv-SE" sz="2000" b="1" dirty="0"/>
              <a:t>Att ha snutit sig själv eller annan</a:t>
            </a:r>
          </a:p>
          <a:p>
            <a:r>
              <a:rPr lang="sv-SE" sz="2000" b="1" dirty="0"/>
              <a:t>Hantering av smutstvätt</a:t>
            </a:r>
          </a:p>
          <a:p>
            <a:r>
              <a:rPr lang="sv-SE" sz="2000" b="1" dirty="0"/>
              <a:t>Utevistelse</a:t>
            </a:r>
          </a:p>
          <a:p>
            <a:pPr marL="0" indent="0">
              <a:buNone/>
            </a:pPr>
            <a:r>
              <a:rPr lang="sv-SE" sz="2000" b="1" dirty="0"/>
              <a:t>Före:</a:t>
            </a:r>
          </a:p>
          <a:p>
            <a:r>
              <a:rPr lang="sv-SE" sz="2000" b="1" dirty="0"/>
              <a:t>Livsmedelshantering, dukning</a:t>
            </a:r>
          </a:p>
          <a:p>
            <a:r>
              <a:rPr lang="sv-SE" sz="2000" b="1" dirty="0"/>
              <a:t>Måltider, mellanmål och fruktstund</a:t>
            </a:r>
          </a:p>
          <a:p>
            <a:r>
              <a:rPr lang="sv-SE" sz="2000" b="1" dirty="0"/>
              <a:t>Hantering av ren tvätt</a:t>
            </a:r>
          </a:p>
          <a:p>
            <a:pPr marL="0" indent="0">
              <a:buNone/>
            </a:pPr>
            <a:r>
              <a:rPr lang="sv-SE" sz="2000" b="1" dirty="0"/>
              <a:t>Vid:</a:t>
            </a:r>
          </a:p>
          <a:p>
            <a:r>
              <a:rPr lang="sv-SE" sz="2000" b="1" dirty="0"/>
              <a:t>Ankomst till förskolan</a:t>
            </a:r>
          </a:p>
          <a:p>
            <a:r>
              <a:rPr lang="sv-SE" sz="2000" b="1" dirty="0"/>
              <a:t>Hemkomst</a:t>
            </a:r>
          </a:p>
        </p:txBody>
      </p:sp>
      <p:pic>
        <p:nvPicPr>
          <p:cNvPr id="4" name="Picture 2" descr="\\P100V021\Apps\Media Content\FILES\PFILES\MSOFFICE\MEDIA\CNTCD1\ClipArt8\j0344833.wmf">
            <a:extLst>
              <a:ext uri="{FF2B5EF4-FFF2-40B4-BE49-F238E27FC236}">
                <a16:creationId xmlns:a16="http://schemas.microsoft.com/office/drawing/2014/main" id="{4D6916AC-AC48-1DD8-8CFB-0E06012EE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48" y="1196752"/>
            <a:ext cx="149961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Program Files (x86)\Microsoft Office\MEDIA\CAGCAT10\j0199283.wmf">
            <a:extLst>
              <a:ext uri="{FF2B5EF4-FFF2-40B4-BE49-F238E27FC236}">
                <a16:creationId xmlns:a16="http://schemas.microsoft.com/office/drawing/2014/main" id="{4B53682C-78EB-586A-2BBD-D0AD30C5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0" y="3211217"/>
            <a:ext cx="1422800" cy="127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P100V021\Apps\Media Content\FILES\PFILES\MSOFFICE\MEDIA\CNTCD1\ClipArt2\j0229877.wmf">
            <a:extLst>
              <a:ext uri="{FF2B5EF4-FFF2-40B4-BE49-F238E27FC236}">
                <a16:creationId xmlns:a16="http://schemas.microsoft.com/office/drawing/2014/main" id="{B5005DF0-9F52-5B26-1F1F-B3779754E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4" y="4653136"/>
            <a:ext cx="1224136" cy="14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46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215CA97-9736-E56C-DD38-4618797F5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0367" y="764704"/>
            <a:ext cx="7315200" cy="5688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800" b="1" dirty="0"/>
              <a:t>  Handskar</a:t>
            </a:r>
          </a:p>
          <a:p>
            <a:pPr marL="0" indent="0">
              <a:buNone/>
            </a:pPr>
            <a:endParaRPr lang="sv-SE" sz="2400" b="1" dirty="0"/>
          </a:p>
          <a:p>
            <a:r>
              <a:rPr lang="sv-SE" sz="2400" b="1" dirty="0"/>
              <a:t>Handskar används vid kontakt med kroppsvätskor, exempelvis urin, avföring, blod och kräkning.</a:t>
            </a:r>
          </a:p>
          <a:p>
            <a:endParaRPr lang="sv-SE" sz="2400" b="1" dirty="0"/>
          </a:p>
          <a:p>
            <a:r>
              <a:rPr lang="sv-SE" sz="2400" b="1" dirty="0"/>
              <a:t>Tänk på att tvätta/sprita händerna efter användning av handskar, samt att byta handskar mellan varje barn.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078A960-8584-4882-FB40-8D4B72E3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988840"/>
            <a:ext cx="309272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56069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Gävleborg - Turkos">
  <a:themeElements>
    <a:clrScheme name="Anpassat 5">
      <a:dk1>
        <a:sysClr val="windowText" lastClr="000000"/>
      </a:dk1>
      <a:lt1>
        <a:sysClr val="window" lastClr="FFFFFF"/>
      </a:lt1>
      <a:dk2>
        <a:srgbClr val="212426"/>
      </a:dk2>
      <a:lt2>
        <a:srgbClr val="CCF0F2"/>
      </a:lt2>
      <a:accent1>
        <a:srgbClr val="007579"/>
      </a:accent1>
      <a:accent2>
        <a:srgbClr val="9EE1E4"/>
      </a:accent2>
      <a:accent3>
        <a:srgbClr val="005B67"/>
      </a:accent3>
      <a:accent4>
        <a:srgbClr val="66D5DD"/>
      </a:accent4>
      <a:accent5>
        <a:srgbClr val="EBE9E5"/>
      </a:accent5>
      <a:accent6>
        <a:srgbClr val="EF8381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0E9F0366-21EE-41D0-92A0-5E00C7AAFED8}"/>
    </a:ext>
  </a:extLst>
</a:theme>
</file>

<file path=ppt/theme/theme2.xml><?xml version="1.0" encoding="utf-8"?>
<a:theme xmlns:a="http://schemas.openxmlformats.org/drawingml/2006/main" name="Region Gävleborg - Blå">
  <a:themeElements>
    <a:clrScheme name="Anpassat 6">
      <a:dk1>
        <a:sysClr val="windowText" lastClr="000000"/>
      </a:dk1>
      <a:lt1>
        <a:sysClr val="window" lastClr="FFFFFF"/>
      </a:lt1>
      <a:dk2>
        <a:srgbClr val="212426"/>
      </a:dk2>
      <a:lt2>
        <a:srgbClr val="CFE4FE"/>
      </a:lt2>
      <a:accent1>
        <a:srgbClr val="61A5EE"/>
      </a:accent1>
      <a:accent2>
        <a:srgbClr val="013C55"/>
      </a:accent2>
      <a:accent3>
        <a:srgbClr val="A8D1FD"/>
      </a:accent3>
      <a:accent4>
        <a:srgbClr val="1065B7"/>
      </a:accent4>
      <a:accent5>
        <a:srgbClr val="EBE9E5"/>
      </a:accent5>
      <a:accent6>
        <a:srgbClr val="01755B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A4D43F25-4F86-4DBC-BC5E-57A0CA7DA59B}"/>
    </a:ext>
  </a:extLst>
</a:theme>
</file>

<file path=ppt/theme/theme3.xml><?xml version="1.0" encoding="utf-8"?>
<a:theme xmlns:a="http://schemas.openxmlformats.org/drawingml/2006/main" name="Region Gävleborg - Grön">
  <a:themeElements>
    <a:clrScheme name="Anpassat 7">
      <a:dk1>
        <a:sysClr val="windowText" lastClr="000000"/>
      </a:dk1>
      <a:lt1>
        <a:sysClr val="window" lastClr="FFFFFF"/>
      </a:lt1>
      <a:dk2>
        <a:srgbClr val="212426"/>
      </a:dk2>
      <a:lt2>
        <a:srgbClr val="D4EEE2"/>
      </a:lt2>
      <a:accent1>
        <a:srgbClr val="4ACD8C"/>
      </a:accent1>
      <a:accent2>
        <a:srgbClr val="005242"/>
      </a:accent2>
      <a:accent3>
        <a:srgbClr val="A9DDC6"/>
      </a:accent3>
      <a:accent4>
        <a:srgbClr val="01755B"/>
      </a:accent4>
      <a:accent5>
        <a:srgbClr val="EBE9E5"/>
      </a:accent5>
      <a:accent6>
        <a:srgbClr val="61A5EE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659B742B-0B33-4B7D-BDDE-90D86B21C596}"/>
    </a:ext>
  </a:extLst>
</a:theme>
</file>

<file path=ppt/theme/theme4.xml><?xml version="1.0" encoding="utf-8"?>
<a:theme xmlns:a="http://schemas.openxmlformats.org/drawingml/2006/main" name="Region Gävleborg - Rödrosa">
  <a:themeElements>
    <a:clrScheme name="Region Gävleborg - Rödrosa">
      <a:dk1>
        <a:sysClr val="windowText" lastClr="000000"/>
      </a:dk1>
      <a:lt1>
        <a:sysClr val="window" lastClr="FFFFFF"/>
      </a:lt1>
      <a:dk2>
        <a:srgbClr val="212426"/>
      </a:dk2>
      <a:lt2>
        <a:srgbClr val="FFE4E3"/>
      </a:lt2>
      <a:accent1>
        <a:srgbClr val="6E1432"/>
      </a:accent1>
      <a:accent2>
        <a:srgbClr val="FFC0BB"/>
      </a:accent2>
      <a:accent3>
        <a:srgbClr val="CB214C"/>
      </a:accent3>
      <a:accent4>
        <a:srgbClr val="EF8381"/>
      </a:accent4>
      <a:accent5>
        <a:srgbClr val="EBE9E5"/>
      </a:accent5>
      <a:accent6>
        <a:srgbClr val="007579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E6284167-4A7B-4348-9EB5-938E0C90C2FA}"/>
    </a:ext>
  </a:extLst>
</a:theme>
</file>

<file path=ppt/theme/theme5.xml><?xml version="1.0" encoding="utf-8"?>
<a:theme xmlns:a="http://schemas.openxmlformats.org/drawingml/2006/main" name="Region Gävleborg - Neutral">
  <a:themeElements>
    <a:clrScheme name="Region Gävleborg - Neutral">
      <a:dk1>
        <a:sysClr val="windowText" lastClr="000000"/>
      </a:dk1>
      <a:lt1>
        <a:sysClr val="window" lastClr="FFFFFF"/>
      </a:lt1>
      <a:dk2>
        <a:srgbClr val="212426"/>
      </a:dk2>
      <a:lt2>
        <a:srgbClr val="EBE9E5"/>
      </a:lt2>
      <a:accent1>
        <a:srgbClr val="007579"/>
      </a:accent1>
      <a:accent2>
        <a:srgbClr val="61A5EE"/>
      </a:accent2>
      <a:accent3>
        <a:srgbClr val="31CE85"/>
      </a:accent3>
      <a:accent4>
        <a:srgbClr val="EF8381"/>
      </a:accent4>
      <a:accent5>
        <a:srgbClr val="DDDAD3"/>
      </a:accent5>
      <a:accent6>
        <a:srgbClr val="A2A098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4EF1D005-B19D-4621-8AE7-40950ABCF534}"/>
    </a:ext>
  </a:extLst>
</a:theme>
</file>

<file path=ppt/theme/theme6.xml><?xml version="1.0" encoding="utf-8"?>
<a:theme xmlns:a="http://schemas.openxmlformats.org/drawingml/2006/main" name="Dyn">
  <a:themeElements>
    <a:clrScheme name="Dyn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Presentation_RegionGävleborg_sept-25</Template>
  <TotalTime>3359</TotalTime>
  <Words>244</Words>
  <Application>Microsoft Office PowerPoint</Application>
  <PresentationFormat>Bredbild</PresentationFormat>
  <Paragraphs>43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6</vt:i4>
      </vt:variant>
    </vt:vector>
  </HeadingPairs>
  <TitlesOfParts>
    <vt:vector size="18" baseType="lpstr">
      <vt:lpstr>Aptos</vt:lpstr>
      <vt:lpstr>Arial</vt:lpstr>
      <vt:lpstr>Calibri</vt:lpstr>
      <vt:lpstr>Neue Haas Grotesk Text Pro</vt:lpstr>
      <vt:lpstr>Segoe UI</vt:lpstr>
      <vt:lpstr>Segoe UI Black</vt:lpstr>
      <vt:lpstr>Region Gävleborg - Turkos</vt:lpstr>
      <vt:lpstr>Region Gävleborg - Blå</vt:lpstr>
      <vt:lpstr>Region Gävleborg - Grön</vt:lpstr>
      <vt:lpstr>Region Gävleborg - Rödrosa</vt:lpstr>
      <vt:lpstr>Region Gävleborg - Neutral</vt:lpstr>
      <vt:lpstr>Dyn</vt:lpstr>
      <vt:lpstr>  Handhygien  Smittskyddsenheten 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Region Gävleborg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Bergman Leila - SG - Smittskydd</dc:creator>
  <cp:lastModifiedBy>Larsson Carita - SG - Smittskydd</cp:lastModifiedBy>
  <cp:revision>29</cp:revision>
  <cp:lastPrinted>2026-10-12T12:41:17Z</cp:lastPrinted>
  <dcterms:created xsi:type="dcterms:W3CDTF">2026-04-24T11:35:20Z</dcterms:created>
  <dcterms:modified xsi:type="dcterms:W3CDTF">2026-10-20T06:17:56Z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1144299493</vt:i4>
  </property>
  <property fmtid="{D5CDD505-2E9C-101B-9397-08002B2CF9AE}" pid="3" name="_NewReviewCycle">
    <vt:lpwstr/>
  </property>
  <property fmtid="{D5CDD505-2E9C-101B-9397-08002B2CF9AE}" pid="4" name="_EmailSubject">
    <vt:lpwstr>Uppdatera Region Gävleborgs mallar i Powerpoint</vt:lpwstr>
  </property>
  <property fmtid="{D5CDD505-2E9C-101B-9397-08002B2CF9AE}" pid="5" name="_AuthorEmail">
    <vt:lpwstr>anna.m.aberg@regiongavleborg.se</vt:lpwstr>
  </property>
  <property fmtid="{D5CDD505-2E9C-101B-9397-08002B2CF9AE}" pid="6" name="_AuthorEmailDisplayName">
    <vt:lpwstr>Åberg Anna M - KOMF - Medie- och webbenhet</vt:lpwstr>
  </property>
  <property fmtid="{D5CDD505-2E9C-101B-9397-08002B2CF9AE}" pid="7" name="_PreviousAdHocReviewCycleID">
    <vt:i4>2033821800</vt:i4>
  </property>
</Properties>
</file>